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303" r:id="rId4"/>
    <p:sldId id="304" r:id="rId5"/>
    <p:sldId id="270" r:id="rId6"/>
    <p:sldId id="305" r:id="rId7"/>
    <p:sldId id="263" r:id="rId8"/>
    <p:sldId id="306" r:id="rId9"/>
    <p:sldId id="301" r:id="rId10"/>
    <p:sldId id="300" r:id="rId11"/>
    <p:sldId id="264" r:id="rId12"/>
    <p:sldId id="266" r:id="rId13"/>
    <p:sldId id="267" r:id="rId14"/>
    <p:sldId id="272" r:id="rId15"/>
    <p:sldId id="273" r:id="rId16"/>
    <p:sldId id="274" r:id="rId17"/>
    <p:sldId id="275" r:id="rId18"/>
    <p:sldId id="276" r:id="rId19"/>
    <p:sldId id="277" r:id="rId20"/>
    <p:sldId id="278" r:id="rId21"/>
    <p:sldId id="279" r:id="rId22"/>
    <p:sldId id="299" r:id="rId23"/>
    <p:sldId id="280" r:id="rId24"/>
    <p:sldId id="285" r:id="rId25"/>
    <p:sldId id="284" r:id="rId26"/>
    <p:sldId id="294" r:id="rId27"/>
    <p:sldId id="288" r:id="rId28"/>
    <p:sldId id="295" r:id="rId29"/>
    <p:sldId id="296" r:id="rId30"/>
    <p:sldId id="293" r:id="rId31"/>
    <p:sldId id="289" r:id="rId32"/>
    <p:sldId id="290" r:id="rId33"/>
    <p:sldId id="291" r:id="rId34"/>
    <p:sldId id="298" r:id="rId35"/>
    <p:sldId id="297" r:id="rId36"/>
  </p:sldIdLst>
  <p:sldSz cx="9144000" cy="6858000" type="screen4x3"/>
  <p:notesSz cx="6735763" cy="98663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4972C-F338-4B62-A4C6-4475466D45EE}" v="4" dt="2024-01-15T11:21:20.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7" autoAdjust="0"/>
    <p:restoredTop sz="86405" autoAdjust="0"/>
  </p:normalViewPr>
  <p:slideViewPr>
    <p:cSldViewPr>
      <p:cViewPr varScale="1">
        <p:scale>
          <a:sx n="71" d="100"/>
          <a:sy n="71" d="100"/>
        </p:scale>
        <p:origin x="91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e Scheijnen" userId="0d4d373959580623" providerId="LiveId" clId="{3C24972C-F338-4B62-A4C6-4475466D45EE}"/>
    <pc:docChg chg="undo custSel modSld">
      <pc:chgData name="Tine Scheijnen" userId="0d4d373959580623" providerId="LiveId" clId="{3C24972C-F338-4B62-A4C6-4475466D45EE}" dt="2024-01-15T11:21:20.338" v="59" actId="6549"/>
      <pc:docMkLst>
        <pc:docMk/>
      </pc:docMkLst>
      <pc:sldChg chg="delSp modSp mod">
        <pc:chgData name="Tine Scheijnen" userId="0d4d373959580623" providerId="LiveId" clId="{3C24972C-F338-4B62-A4C6-4475466D45EE}" dt="2024-01-15T11:19:48.015" v="58" actId="2711"/>
        <pc:sldMkLst>
          <pc:docMk/>
          <pc:sldMk cId="332569318" sldId="256"/>
        </pc:sldMkLst>
        <pc:spChg chg="mod">
          <ac:chgData name="Tine Scheijnen" userId="0d4d373959580623" providerId="LiveId" clId="{3C24972C-F338-4B62-A4C6-4475466D45EE}" dt="2024-01-15T11:19:48.015" v="58" actId="2711"/>
          <ac:spMkLst>
            <pc:docMk/>
            <pc:sldMk cId="332569318" sldId="256"/>
            <ac:spMk id="4" creationId="{00000000-0000-0000-0000-000000000000}"/>
          </ac:spMkLst>
        </pc:spChg>
        <pc:spChg chg="del">
          <ac:chgData name="Tine Scheijnen" userId="0d4d373959580623" providerId="LiveId" clId="{3C24972C-F338-4B62-A4C6-4475466D45EE}" dt="2024-01-15T11:13:37.819" v="1" actId="478"/>
          <ac:spMkLst>
            <pc:docMk/>
            <pc:sldMk cId="332569318" sldId="256"/>
            <ac:spMk id="8" creationId="{00000000-0000-0000-0000-000000000000}"/>
          </ac:spMkLst>
        </pc:spChg>
        <pc:picChg chg="del">
          <ac:chgData name="Tine Scheijnen" userId="0d4d373959580623" providerId="LiveId" clId="{3C24972C-F338-4B62-A4C6-4475466D45EE}" dt="2024-01-15T11:13:35.170" v="0" actId="478"/>
          <ac:picMkLst>
            <pc:docMk/>
            <pc:sldMk cId="332569318" sldId="256"/>
            <ac:picMk id="7" creationId="{00000000-0000-0000-0000-000000000000}"/>
          </ac:picMkLst>
        </pc:picChg>
      </pc:sldChg>
      <pc:sldChg chg="delSp mod">
        <pc:chgData name="Tine Scheijnen" userId="0d4d373959580623" providerId="LiveId" clId="{3C24972C-F338-4B62-A4C6-4475466D45EE}" dt="2024-01-15T11:13:57.452" v="6" actId="478"/>
        <pc:sldMkLst>
          <pc:docMk/>
          <pc:sldMk cId="647964858" sldId="263"/>
        </pc:sldMkLst>
        <pc:picChg chg="del">
          <ac:chgData name="Tine Scheijnen" userId="0d4d373959580623" providerId="LiveId" clId="{3C24972C-F338-4B62-A4C6-4475466D45EE}" dt="2024-01-15T11:13:57.452" v="6" actId="478"/>
          <ac:picMkLst>
            <pc:docMk/>
            <pc:sldMk cId="647964858" sldId="263"/>
            <ac:picMk id="19" creationId="{00000000-0000-0000-0000-000000000000}"/>
          </ac:picMkLst>
        </pc:picChg>
      </pc:sldChg>
      <pc:sldChg chg="delSp modSp mod">
        <pc:chgData name="Tine Scheijnen" userId="0d4d373959580623" providerId="LiveId" clId="{3C24972C-F338-4B62-A4C6-4475466D45EE}" dt="2024-01-15T11:19:48.015" v="58" actId="2711"/>
        <pc:sldMkLst>
          <pc:docMk/>
          <pc:sldMk cId="1860710061" sldId="264"/>
        </pc:sldMkLst>
        <pc:spChg chg="mod">
          <ac:chgData name="Tine Scheijnen" userId="0d4d373959580623" providerId="LiveId" clId="{3C24972C-F338-4B62-A4C6-4475466D45EE}" dt="2024-01-15T11:19:48.015" v="58" actId="2711"/>
          <ac:spMkLst>
            <pc:docMk/>
            <pc:sldMk cId="1860710061" sldId="264"/>
            <ac:spMk id="2" creationId="{00000000-0000-0000-0000-000000000000}"/>
          </ac:spMkLst>
        </pc:spChg>
        <pc:picChg chg="del">
          <ac:chgData name="Tine Scheijnen" userId="0d4d373959580623" providerId="LiveId" clId="{3C24972C-F338-4B62-A4C6-4475466D45EE}" dt="2024-01-15T11:14:14.880" v="10" actId="478"/>
          <ac:picMkLst>
            <pc:docMk/>
            <pc:sldMk cId="1860710061" sldId="264"/>
            <ac:picMk id="9" creationId="{00000000-0000-0000-0000-000000000000}"/>
          </ac:picMkLst>
        </pc:picChg>
      </pc:sldChg>
      <pc:sldChg chg="delSp mod">
        <pc:chgData name="Tine Scheijnen" userId="0d4d373959580623" providerId="LiveId" clId="{3C24972C-F338-4B62-A4C6-4475466D45EE}" dt="2024-01-15T11:14:17.307" v="11" actId="478"/>
        <pc:sldMkLst>
          <pc:docMk/>
          <pc:sldMk cId="1597782560" sldId="266"/>
        </pc:sldMkLst>
        <pc:picChg chg="del">
          <ac:chgData name="Tine Scheijnen" userId="0d4d373959580623" providerId="LiveId" clId="{3C24972C-F338-4B62-A4C6-4475466D45EE}" dt="2024-01-15T11:14:17.307" v="11" actId="478"/>
          <ac:picMkLst>
            <pc:docMk/>
            <pc:sldMk cId="1597782560" sldId="266"/>
            <ac:picMk id="13" creationId="{00000000-0000-0000-0000-000000000000}"/>
          </ac:picMkLst>
        </pc:picChg>
      </pc:sldChg>
      <pc:sldChg chg="delSp mod">
        <pc:chgData name="Tine Scheijnen" userId="0d4d373959580623" providerId="LiveId" clId="{3C24972C-F338-4B62-A4C6-4475466D45EE}" dt="2024-01-15T11:14:20.083" v="12" actId="478"/>
        <pc:sldMkLst>
          <pc:docMk/>
          <pc:sldMk cId="1542032758" sldId="267"/>
        </pc:sldMkLst>
        <pc:picChg chg="del">
          <ac:chgData name="Tine Scheijnen" userId="0d4d373959580623" providerId="LiveId" clId="{3C24972C-F338-4B62-A4C6-4475466D45EE}" dt="2024-01-15T11:14:20.083" v="12" actId="478"/>
          <ac:picMkLst>
            <pc:docMk/>
            <pc:sldMk cId="1542032758" sldId="267"/>
            <ac:picMk id="13" creationId="{00000000-0000-0000-0000-000000000000}"/>
          </ac:picMkLst>
        </pc:picChg>
      </pc:sldChg>
      <pc:sldChg chg="delSp mod">
        <pc:chgData name="Tine Scheijnen" userId="0d4d373959580623" providerId="LiveId" clId="{3C24972C-F338-4B62-A4C6-4475466D45EE}" dt="2024-01-15T11:13:48.753" v="4" actId="478"/>
        <pc:sldMkLst>
          <pc:docMk/>
          <pc:sldMk cId="3839675862" sldId="270"/>
        </pc:sldMkLst>
        <pc:picChg chg="del">
          <ac:chgData name="Tine Scheijnen" userId="0d4d373959580623" providerId="LiveId" clId="{3C24972C-F338-4B62-A4C6-4475466D45EE}" dt="2024-01-15T11:13:48.753" v="4" actId="478"/>
          <ac:picMkLst>
            <pc:docMk/>
            <pc:sldMk cId="3839675862" sldId="270"/>
            <ac:picMk id="17" creationId="{00000000-0000-0000-0000-000000000000}"/>
          </ac:picMkLst>
        </pc:picChg>
      </pc:sldChg>
      <pc:sldChg chg="delSp modSp mod">
        <pc:chgData name="Tine Scheijnen" userId="0d4d373959580623" providerId="LiveId" clId="{3C24972C-F338-4B62-A4C6-4475466D45EE}" dt="2024-01-15T11:19:48.015" v="58" actId="2711"/>
        <pc:sldMkLst>
          <pc:docMk/>
          <pc:sldMk cId="3687124825" sldId="272"/>
        </pc:sldMkLst>
        <pc:spChg chg="mod">
          <ac:chgData name="Tine Scheijnen" userId="0d4d373959580623" providerId="LiveId" clId="{3C24972C-F338-4B62-A4C6-4475466D45EE}" dt="2024-01-15T11:19:48.015" v="58" actId="2711"/>
          <ac:spMkLst>
            <pc:docMk/>
            <pc:sldMk cId="3687124825" sldId="272"/>
            <ac:spMk id="2" creationId="{00000000-0000-0000-0000-000000000000}"/>
          </ac:spMkLst>
        </pc:spChg>
        <pc:picChg chg="del">
          <ac:chgData name="Tine Scheijnen" userId="0d4d373959580623" providerId="LiveId" clId="{3C24972C-F338-4B62-A4C6-4475466D45EE}" dt="2024-01-15T11:14:23.242" v="13" actId="478"/>
          <ac:picMkLst>
            <pc:docMk/>
            <pc:sldMk cId="3687124825" sldId="272"/>
            <ac:picMk id="8" creationId="{00000000-0000-0000-0000-000000000000}"/>
          </ac:picMkLst>
        </pc:picChg>
      </pc:sldChg>
      <pc:sldChg chg="modSp">
        <pc:chgData name="Tine Scheijnen" userId="0d4d373959580623" providerId="LiveId" clId="{3C24972C-F338-4B62-A4C6-4475466D45EE}" dt="2024-01-15T11:19:48.015" v="58" actId="2711"/>
        <pc:sldMkLst>
          <pc:docMk/>
          <pc:sldMk cId="3687124825" sldId="273"/>
        </pc:sldMkLst>
        <pc:spChg chg="mod">
          <ac:chgData name="Tine Scheijnen" userId="0d4d373959580623" providerId="LiveId" clId="{3C24972C-F338-4B62-A4C6-4475466D45EE}" dt="2024-01-15T11:19:48.015" v="58" actId="2711"/>
          <ac:spMkLst>
            <pc:docMk/>
            <pc:sldMk cId="3687124825" sldId="273"/>
            <ac:spMk id="2" creationId="{00000000-0000-0000-0000-000000000000}"/>
          </ac:spMkLst>
        </pc:spChg>
      </pc:sldChg>
      <pc:sldChg chg="delSp modSp mod">
        <pc:chgData name="Tine Scheijnen" userId="0d4d373959580623" providerId="LiveId" clId="{3C24972C-F338-4B62-A4C6-4475466D45EE}" dt="2024-01-15T11:19:48.015" v="58" actId="2711"/>
        <pc:sldMkLst>
          <pc:docMk/>
          <pc:sldMk cId="3687124825" sldId="274"/>
        </pc:sldMkLst>
        <pc:spChg chg="mod">
          <ac:chgData name="Tine Scheijnen" userId="0d4d373959580623" providerId="LiveId" clId="{3C24972C-F338-4B62-A4C6-4475466D45EE}" dt="2024-01-15T11:19:48.015" v="58" actId="2711"/>
          <ac:spMkLst>
            <pc:docMk/>
            <pc:sldMk cId="3687124825" sldId="274"/>
            <ac:spMk id="2" creationId="{00000000-0000-0000-0000-000000000000}"/>
          </ac:spMkLst>
        </pc:spChg>
        <pc:picChg chg="del">
          <ac:chgData name="Tine Scheijnen" userId="0d4d373959580623" providerId="LiveId" clId="{3C24972C-F338-4B62-A4C6-4475466D45EE}" dt="2024-01-15T11:14:28.200" v="14" actId="478"/>
          <ac:picMkLst>
            <pc:docMk/>
            <pc:sldMk cId="3687124825" sldId="274"/>
            <ac:picMk id="8" creationId="{00000000-0000-0000-0000-000000000000}"/>
          </ac:picMkLst>
        </pc:picChg>
      </pc:sldChg>
      <pc:sldChg chg="delSp modSp mod">
        <pc:chgData name="Tine Scheijnen" userId="0d4d373959580623" providerId="LiveId" clId="{3C24972C-F338-4B62-A4C6-4475466D45EE}" dt="2024-01-15T11:19:48.015" v="58" actId="2711"/>
        <pc:sldMkLst>
          <pc:docMk/>
          <pc:sldMk cId="3687124825" sldId="275"/>
        </pc:sldMkLst>
        <pc:spChg chg="mod">
          <ac:chgData name="Tine Scheijnen" userId="0d4d373959580623" providerId="LiveId" clId="{3C24972C-F338-4B62-A4C6-4475466D45EE}" dt="2024-01-15T11:19:48.015" v="58" actId="2711"/>
          <ac:spMkLst>
            <pc:docMk/>
            <pc:sldMk cId="3687124825" sldId="275"/>
            <ac:spMk id="2" creationId="{00000000-0000-0000-0000-000000000000}"/>
          </ac:spMkLst>
        </pc:spChg>
        <pc:picChg chg="del">
          <ac:chgData name="Tine Scheijnen" userId="0d4d373959580623" providerId="LiveId" clId="{3C24972C-F338-4B62-A4C6-4475466D45EE}" dt="2024-01-15T11:14:30.893" v="15" actId="478"/>
          <ac:picMkLst>
            <pc:docMk/>
            <pc:sldMk cId="3687124825" sldId="275"/>
            <ac:picMk id="20" creationId="{00000000-0000-0000-0000-000000000000}"/>
          </ac:picMkLst>
        </pc:picChg>
      </pc:sldChg>
      <pc:sldChg chg="delSp mod">
        <pc:chgData name="Tine Scheijnen" userId="0d4d373959580623" providerId="LiveId" clId="{3C24972C-F338-4B62-A4C6-4475466D45EE}" dt="2024-01-15T11:14:34.338" v="16" actId="478"/>
        <pc:sldMkLst>
          <pc:docMk/>
          <pc:sldMk cId="3781637484" sldId="277"/>
        </pc:sldMkLst>
        <pc:picChg chg="del">
          <ac:chgData name="Tine Scheijnen" userId="0d4d373959580623" providerId="LiveId" clId="{3C24972C-F338-4B62-A4C6-4475466D45EE}" dt="2024-01-15T11:14:34.338" v="16" actId="478"/>
          <ac:picMkLst>
            <pc:docMk/>
            <pc:sldMk cId="3781637484" sldId="277"/>
            <ac:picMk id="13" creationId="{00000000-0000-0000-0000-000000000000}"/>
          </ac:picMkLst>
        </pc:picChg>
      </pc:sldChg>
      <pc:sldChg chg="delSp modSp mod">
        <pc:chgData name="Tine Scheijnen" userId="0d4d373959580623" providerId="LiveId" clId="{3C24972C-F338-4B62-A4C6-4475466D45EE}" dt="2024-01-15T11:19:48.015" v="58" actId="2711"/>
        <pc:sldMkLst>
          <pc:docMk/>
          <pc:sldMk cId="421564531" sldId="278"/>
        </pc:sldMkLst>
        <pc:spChg chg="mod">
          <ac:chgData name="Tine Scheijnen" userId="0d4d373959580623" providerId="LiveId" clId="{3C24972C-F338-4B62-A4C6-4475466D45EE}" dt="2024-01-15T11:19:48.015" v="58" actId="2711"/>
          <ac:spMkLst>
            <pc:docMk/>
            <pc:sldMk cId="421564531" sldId="278"/>
            <ac:spMk id="2" creationId="{00000000-0000-0000-0000-000000000000}"/>
          </ac:spMkLst>
        </pc:spChg>
        <pc:picChg chg="del">
          <ac:chgData name="Tine Scheijnen" userId="0d4d373959580623" providerId="LiveId" clId="{3C24972C-F338-4B62-A4C6-4475466D45EE}" dt="2024-01-15T11:14:38.656" v="17" actId="478"/>
          <ac:picMkLst>
            <pc:docMk/>
            <pc:sldMk cId="421564531" sldId="278"/>
            <ac:picMk id="9" creationId="{00000000-0000-0000-0000-000000000000}"/>
          </ac:picMkLst>
        </pc:picChg>
      </pc:sldChg>
      <pc:sldChg chg="delSp mod">
        <pc:chgData name="Tine Scheijnen" userId="0d4d373959580623" providerId="LiveId" clId="{3C24972C-F338-4B62-A4C6-4475466D45EE}" dt="2024-01-15T11:14:42.722" v="18" actId="478"/>
        <pc:sldMkLst>
          <pc:docMk/>
          <pc:sldMk cId="421564531" sldId="279"/>
        </pc:sldMkLst>
        <pc:picChg chg="del">
          <ac:chgData name="Tine Scheijnen" userId="0d4d373959580623" providerId="LiveId" clId="{3C24972C-F338-4B62-A4C6-4475466D45EE}" dt="2024-01-15T11:14:42.722" v="18" actId="478"/>
          <ac:picMkLst>
            <pc:docMk/>
            <pc:sldMk cId="421564531" sldId="279"/>
            <ac:picMk id="13" creationId="{00000000-0000-0000-0000-000000000000}"/>
          </ac:picMkLst>
        </pc:picChg>
      </pc:sldChg>
      <pc:sldChg chg="delSp mod">
        <pc:chgData name="Tine Scheijnen" userId="0d4d373959580623" providerId="LiveId" clId="{3C24972C-F338-4B62-A4C6-4475466D45EE}" dt="2024-01-15T11:14:49.343" v="20" actId="478"/>
        <pc:sldMkLst>
          <pc:docMk/>
          <pc:sldMk cId="421564531" sldId="280"/>
        </pc:sldMkLst>
        <pc:picChg chg="del">
          <ac:chgData name="Tine Scheijnen" userId="0d4d373959580623" providerId="LiveId" clId="{3C24972C-F338-4B62-A4C6-4475466D45EE}" dt="2024-01-15T11:14:49.343" v="20" actId="478"/>
          <ac:picMkLst>
            <pc:docMk/>
            <pc:sldMk cId="421564531" sldId="280"/>
            <ac:picMk id="16" creationId="{00000000-0000-0000-0000-000000000000}"/>
          </ac:picMkLst>
        </pc:picChg>
      </pc:sldChg>
      <pc:sldChg chg="delSp mod">
        <pc:chgData name="Tine Scheijnen" userId="0d4d373959580623" providerId="LiveId" clId="{3C24972C-F338-4B62-A4C6-4475466D45EE}" dt="2024-01-15T11:14:55.652" v="22" actId="478"/>
        <pc:sldMkLst>
          <pc:docMk/>
          <pc:sldMk cId="421564531" sldId="284"/>
        </pc:sldMkLst>
        <pc:picChg chg="del">
          <ac:chgData name="Tine Scheijnen" userId="0d4d373959580623" providerId="LiveId" clId="{3C24972C-F338-4B62-A4C6-4475466D45EE}" dt="2024-01-15T11:14:55.652" v="22" actId="478"/>
          <ac:picMkLst>
            <pc:docMk/>
            <pc:sldMk cId="421564531" sldId="284"/>
            <ac:picMk id="10" creationId="{00000000-0000-0000-0000-000000000000}"/>
          </ac:picMkLst>
        </pc:picChg>
      </pc:sldChg>
      <pc:sldChg chg="delSp modSp mod">
        <pc:chgData name="Tine Scheijnen" userId="0d4d373959580623" providerId="LiveId" clId="{3C24972C-F338-4B62-A4C6-4475466D45EE}" dt="2024-01-15T11:19:48.015" v="58" actId="2711"/>
        <pc:sldMkLst>
          <pc:docMk/>
          <pc:sldMk cId="1197559351" sldId="285"/>
        </pc:sldMkLst>
        <pc:spChg chg="mod">
          <ac:chgData name="Tine Scheijnen" userId="0d4d373959580623" providerId="LiveId" clId="{3C24972C-F338-4B62-A4C6-4475466D45EE}" dt="2024-01-15T11:19:48.015" v="58" actId="2711"/>
          <ac:spMkLst>
            <pc:docMk/>
            <pc:sldMk cId="1197559351" sldId="285"/>
            <ac:spMk id="3" creationId="{00000000-0000-0000-0000-000000000000}"/>
          </ac:spMkLst>
        </pc:spChg>
        <pc:picChg chg="del">
          <ac:chgData name="Tine Scheijnen" userId="0d4d373959580623" providerId="LiveId" clId="{3C24972C-F338-4B62-A4C6-4475466D45EE}" dt="2024-01-15T11:14:52.617" v="21" actId="478"/>
          <ac:picMkLst>
            <pc:docMk/>
            <pc:sldMk cId="1197559351" sldId="285"/>
            <ac:picMk id="45" creationId="{00000000-0000-0000-0000-000000000000}"/>
          </ac:picMkLst>
        </pc:picChg>
      </pc:sldChg>
      <pc:sldChg chg="delSp mod">
        <pc:chgData name="Tine Scheijnen" userId="0d4d373959580623" providerId="LiveId" clId="{3C24972C-F338-4B62-A4C6-4475466D45EE}" dt="2024-01-15T11:15:01.639" v="24" actId="478"/>
        <pc:sldMkLst>
          <pc:docMk/>
          <pc:sldMk cId="1476519358" sldId="288"/>
        </pc:sldMkLst>
        <pc:picChg chg="del">
          <ac:chgData name="Tine Scheijnen" userId="0d4d373959580623" providerId="LiveId" clId="{3C24972C-F338-4B62-A4C6-4475466D45EE}" dt="2024-01-15T11:15:01.639" v="24" actId="478"/>
          <ac:picMkLst>
            <pc:docMk/>
            <pc:sldMk cId="1476519358" sldId="288"/>
            <ac:picMk id="6" creationId="{00000000-0000-0000-0000-000000000000}"/>
          </ac:picMkLst>
        </pc:picChg>
      </pc:sldChg>
      <pc:sldChg chg="delSp modSp mod">
        <pc:chgData name="Tine Scheijnen" userId="0d4d373959580623" providerId="LiveId" clId="{3C24972C-F338-4B62-A4C6-4475466D45EE}" dt="2024-01-15T11:19:48.015" v="58" actId="2711"/>
        <pc:sldMkLst>
          <pc:docMk/>
          <pc:sldMk cId="1476519358" sldId="289"/>
        </pc:sldMkLst>
        <pc:spChg chg="mod">
          <ac:chgData name="Tine Scheijnen" userId="0d4d373959580623" providerId="LiveId" clId="{3C24972C-F338-4B62-A4C6-4475466D45EE}" dt="2024-01-15T11:19:48.015" v="58" actId="2711"/>
          <ac:spMkLst>
            <pc:docMk/>
            <pc:sldMk cId="1476519358" sldId="289"/>
            <ac:spMk id="2" creationId="{00000000-0000-0000-0000-000000000000}"/>
          </ac:spMkLst>
        </pc:spChg>
        <pc:picChg chg="del">
          <ac:chgData name="Tine Scheijnen" userId="0d4d373959580623" providerId="LiveId" clId="{3C24972C-F338-4B62-A4C6-4475466D45EE}" dt="2024-01-15T11:15:18.708" v="27" actId="478"/>
          <ac:picMkLst>
            <pc:docMk/>
            <pc:sldMk cId="1476519358" sldId="289"/>
            <ac:picMk id="8" creationId="{00000000-0000-0000-0000-000000000000}"/>
          </ac:picMkLst>
        </pc:picChg>
      </pc:sldChg>
      <pc:sldChg chg="addSp delSp modSp mod">
        <pc:chgData name="Tine Scheijnen" userId="0d4d373959580623" providerId="LiveId" clId="{3C24972C-F338-4B62-A4C6-4475466D45EE}" dt="2024-01-15T11:19:48.015" v="58" actId="2711"/>
        <pc:sldMkLst>
          <pc:docMk/>
          <pc:sldMk cId="1476519358" sldId="290"/>
        </pc:sldMkLst>
        <pc:spChg chg="add mod">
          <ac:chgData name="Tine Scheijnen" userId="0d4d373959580623" providerId="LiveId" clId="{3C24972C-F338-4B62-A4C6-4475466D45EE}" dt="2024-01-15T11:16:33.518" v="43" actId="1076"/>
          <ac:spMkLst>
            <pc:docMk/>
            <pc:sldMk cId="1476519358" sldId="290"/>
            <ac:spMk id="2" creationId="{8FF0545C-57EA-D749-5DB1-7BA8DF1DEF1D}"/>
          </ac:spMkLst>
        </pc:spChg>
        <pc:spChg chg="mod">
          <ac:chgData name="Tine Scheijnen" userId="0d4d373959580623" providerId="LiveId" clId="{3C24972C-F338-4B62-A4C6-4475466D45EE}" dt="2024-01-15T11:19:48.015" v="58" actId="2711"/>
          <ac:spMkLst>
            <pc:docMk/>
            <pc:sldMk cId="1476519358" sldId="290"/>
            <ac:spMk id="3" creationId="{00000000-0000-0000-0000-000000000000}"/>
          </ac:spMkLst>
        </pc:spChg>
        <pc:spChg chg="add del mod">
          <ac:chgData name="Tine Scheijnen" userId="0d4d373959580623" providerId="LiveId" clId="{3C24972C-F338-4B62-A4C6-4475466D45EE}" dt="2024-01-15T11:16:52.195" v="57" actId="1076"/>
          <ac:spMkLst>
            <pc:docMk/>
            <pc:sldMk cId="1476519358" sldId="290"/>
            <ac:spMk id="6" creationId="{00000000-0000-0000-0000-000000000000}"/>
          </ac:spMkLst>
        </pc:spChg>
        <pc:spChg chg="mod">
          <ac:chgData name="Tine Scheijnen" userId="0d4d373959580623" providerId="LiveId" clId="{3C24972C-F338-4B62-A4C6-4475466D45EE}" dt="2024-01-15T11:16:46.850" v="56" actId="1076"/>
          <ac:spMkLst>
            <pc:docMk/>
            <pc:sldMk cId="1476519358" sldId="290"/>
            <ac:spMk id="8" creationId="{00000000-0000-0000-0000-000000000000}"/>
          </ac:spMkLst>
        </pc:spChg>
        <pc:spChg chg="mod">
          <ac:chgData name="Tine Scheijnen" userId="0d4d373959580623" providerId="LiveId" clId="{3C24972C-F338-4B62-A4C6-4475466D45EE}" dt="2024-01-15T11:16:42.522" v="55" actId="1035"/>
          <ac:spMkLst>
            <pc:docMk/>
            <pc:sldMk cId="1476519358" sldId="290"/>
            <ac:spMk id="9" creationId="{00000000-0000-0000-0000-000000000000}"/>
          </ac:spMkLst>
        </pc:spChg>
        <pc:picChg chg="add del">
          <ac:chgData name="Tine Scheijnen" userId="0d4d373959580623" providerId="LiveId" clId="{3C24972C-F338-4B62-A4C6-4475466D45EE}" dt="2024-01-15T11:16:34.645" v="49" actId="478"/>
          <ac:picMkLst>
            <pc:docMk/>
            <pc:sldMk cId="1476519358" sldId="290"/>
            <ac:picMk id="10" creationId="{00000000-0000-0000-0000-000000000000}"/>
          </ac:picMkLst>
        </pc:picChg>
      </pc:sldChg>
      <pc:sldChg chg="modSp">
        <pc:chgData name="Tine Scheijnen" userId="0d4d373959580623" providerId="LiveId" clId="{3C24972C-F338-4B62-A4C6-4475466D45EE}" dt="2024-01-15T11:19:48.015" v="58" actId="2711"/>
        <pc:sldMkLst>
          <pc:docMk/>
          <pc:sldMk cId="1476519358" sldId="291"/>
        </pc:sldMkLst>
        <pc:spChg chg="mod">
          <ac:chgData name="Tine Scheijnen" userId="0d4d373959580623" providerId="LiveId" clId="{3C24972C-F338-4B62-A4C6-4475466D45EE}" dt="2024-01-15T11:19:48.015" v="58" actId="2711"/>
          <ac:spMkLst>
            <pc:docMk/>
            <pc:sldMk cId="1476519358" sldId="291"/>
            <ac:spMk id="2" creationId="{00000000-0000-0000-0000-000000000000}"/>
          </ac:spMkLst>
        </pc:spChg>
      </pc:sldChg>
      <pc:sldChg chg="modSp">
        <pc:chgData name="Tine Scheijnen" userId="0d4d373959580623" providerId="LiveId" clId="{3C24972C-F338-4B62-A4C6-4475466D45EE}" dt="2024-01-15T11:19:48.015" v="58" actId="2711"/>
        <pc:sldMkLst>
          <pc:docMk/>
          <pc:sldMk cId="858780234" sldId="293"/>
        </pc:sldMkLst>
        <pc:spChg chg="mod">
          <ac:chgData name="Tine Scheijnen" userId="0d4d373959580623" providerId="LiveId" clId="{3C24972C-F338-4B62-A4C6-4475466D45EE}" dt="2024-01-15T11:19:48.015" v="58" actId="2711"/>
          <ac:spMkLst>
            <pc:docMk/>
            <pc:sldMk cId="858780234" sldId="293"/>
            <ac:spMk id="2" creationId="{00000000-0000-0000-0000-000000000000}"/>
          </ac:spMkLst>
        </pc:spChg>
      </pc:sldChg>
      <pc:sldChg chg="delSp modSp mod">
        <pc:chgData name="Tine Scheijnen" userId="0d4d373959580623" providerId="LiveId" clId="{3C24972C-F338-4B62-A4C6-4475466D45EE}" dt="2024-01-15T11:19:48.015" v="58" actId="2711"/>
        <pc:sldMkLst>
          <pc:docMk/>
          <pc:sldMk cId="3631611438" sldId="294"/>
        </pc:sldMkLst>
        <pc:spChg chg="mod">
          <ac:chgData name="Tine Scheijnen" userId="0d4d373959580623" providerId="LiveId" clId="{3C24972C-F338-4B62-A4C6-4475466D45EE}" dt="2024-01-15T11:19:48.015" v="58" actId="2711"/>
          <ac:spMkLst>
            <pc:docMk/>
            <pc:sldMk cId="3631611438" sldId="294"/>
            <ac:spMk id="2" creationId="{00000000-0000-0000-0000-000000000000}"/>
          </ac:spMkLst>
        </pc:spChg>
        <pc:spChg chg="mod">
          <ac:chgData name="Tine Scheijnen" userId="0d4d373959580623" providerId="LiveId" clId="{3C24972C-F338-4B62-A4C6-4475466D45EE}" dt="2024-01-15T11:19:48.015" v="58" actId="2711"/>
          <ac:spMkLst>
            <pc:docMk/>
            <pc:sldMk cId="3631611438" sldId="294"/>
            <ac:spMk id="3" creationId="{00000000-0000-0000-0000-000000000000}"/>
          </ac:spMkLst>
        </pc:spChg>
        <pc:picChg chg="del">
          <ac:chgData name="Tine Scheijnen" userId="0d4d373959580623" providerId="LiveId" clId="{3C24972C-F338-4B62-A4C6-4475466D45EE}" dt="2024-01-15T11:14:58.689" v="23" actId="478"/>
          <ac:picMkLst>
            <pc:docMk/>
            <pc:sldMk cId="3631611438" sldId="294"/>
            <ac:picMk id="8" creationId="{00000000-0000-0000-0000-000000000000}"/>
          </ac:picMkLst>
        </pc:picChg>
      </pc:sldChg>
      <pc:sldChg chg="delSp mod">
        <pc:chgData name="Tine Scheijnen" userId="0d4d373959580623" providerId="LiveId" clId="{3C24972C-F338-4B62-A4C6-4475466D45EE}" dt="2024-01-15T11:15:07.248" v="25" actId="478"/>
        <pc:sldMkLst>
          <pc:docMk/>
          <pc:sldMk cId="3781227954" sldId="295"/>
        </pc:sldMkLst>
        <pc:picChg chg="del">
          <ac:chgData name="Tine Scheijnen" userId="0d4d373959580623" providerId="LiveId" clId="{3C24972C-F338-4B62-A4C6-4475466D45EE}" dt="2024-01-15T11:15:07.248" v="25" actId="478"/>
          <ac:picMkLst>
            <pc:docMk/>
            <pc:sldMk cId="3781227954" sldId="295"/>
            <ac:picMk id="11" creationId="{00000000-0000-0000-0000-000000000000}"/>
          </ac:picMkLst>
        </pc:picChg>
      </pc:sldChg>
      <pc:sldChg chg="delSp modSp mod">
        <pc:chgData name="Tine Scheijnen" userId="0d4d373959580623" providerId="LiveId" clId="{3C24972C-F338-4B62-A4C6-4475466D45EE}" dt="2024-01-15T11:16:36.544" v="51" actId="27636"/>
        <pc:sldMkLst>
          <pc:docMk/>
          <pc:sldMk cId="3525712451" sldId="296"/>
        </pc:sldMkLst>
        <pc:spChg chg="mod">
          <ac:chgData name="Tine Scheijnen" userId="0d4d373959580623" providerId="LiveId" clId="{3C24972C-F338-4B62-A4C6-4475466D45EE}" dt="2024-01-15T11:16:36.544" v="51" actId="27636"/>
          <ac:spMkLst>
            <pc:docMk/>
            <pc:sldMk cId="3525712451" sldId="296"/>
            <ac:spMk id="19" creationId="{00000000-0000-0000-0000-000000000000}"/>
          </ac:spMkLst>
        </pc:spChg>
        <pc:picChg chg="del">
          <ac:chgData name="Tine Scheijnen" userId="0d4d373959580623" providerId="LiveId" clId="{3C24972C-F338-4B62-A4C6-4475466D45EE}" dt="2024-01-15T11:15:11.618" v="26" actId="478"/>
          <ac:picMkLst>
            <pc:docMk/>
            <pc:sldMk cId="3525712451" sldId="296"/>
            <ac:picMk id="12" creationId="{00000000-0000-0000-0000-000000000000}"/>
          </ac:picMkLst>
        </pc:picChg>
      </pc:sldChg>
      <pc:sldChg chg="modSp">
        <pc:chgData name="Tine Scheijnen" userId="0d4d373959580623" providerId="LiveId" clId="{3C24972C-F338-4B62-A4C6-4475466D45EE}" dt="2024-01-15T11:19:48.015" v="58" actId="2711"/>
        <pc:sldMkLst>
          <pc:docMk/>
          <pc:sldMk cId="3566304963" sldId="297"/>
        </pc:sldMkLst>
        <pc:spChg chg="mod">
          <ac:chgData name="Tine Scheijnen" userId="0d4d373959580623" providerId="LiveId" clId="{3C24972C-F338-4B62-A4C6-4475466D45EE}" dt="2024-01-15T11:19:48.015" v="58" actId="2711"/>
          <ac:spMkLst>
            <pc:docMk/>
            <pc:sldMk cId="3566304963" sldId="297"/>
            <ac:spMk id="2" creationId="{00000000-0000-0000-0000-000000000000}"/>
          </ac:spMkLst>
        </pc:spChg>
      </pc:sldChg>
      <pc:sldChg chg="modSp">
        <pc:chgData name="Tine Scheijnen" userId="0d4d373959580623" providerId="LiveId" clId="{3C24972C-F338-4B62-A4C6-4475466D45EE}" dt="2024-01-15T11:19:48.015" v="58" actId="2711"/>
        <pc:sldMkLst>
          <pc:docMk/>
          <pc:sldMk cId="3566304963" sldId="298"/>
        </pc:sldMkLst>
        <pc:spChg chg="mod">
          <ac:chgData name="Tine Scheijnen" userId="0d4d373959580623" providerId="LiveId" clId="{3C24972C-F338-4B62-A4C6-4475466D45EE}" dt="2024-01-15T11:19:48.015" v="58" actId="2711"/>
          <ac:spMkLst>
            <pc:docMk/>
            <pc:sldMk cId="3566304963" sldId="298"/>
            <ac:spMk id="2" creationId="{00000000-0000-0000-0000-000000000000}"/>
          </ac:spMkLst>
        </pc:spChg>
      </pc:sldChg>
      <pc:sldChg chg="delSp mod">
        <pc:chgData name="Tine Scheijnen" userId="0d4d373959580623" providerId="LiveId" clId="{3C24972C-F338-4B62-A4C6-4475466D45EE}" dt="2024-01-15T11:14:45.660" v="19" actId="478"/>
        <pc:sldMkLst>
          <pc:docMk/>
          <pc:sldMk cId="1630722239" sldId="299"/>
        </pc:sldMkLst>
        <pc:picChg chg="del">
          <ac:chgData name="Tine Scheijnen" userId="0d4d373959580623" providerId="LiveId" clId="{3C24972C-F338-4B62-A4C6-4475466D45EE}" dt="2024-01-15T11:14:45.660" v="19" actId="478"/>
          <ac:picMkLst>
            <pc:docMk/>
            <pc:sldMk cId="1630722239" sldId="299"/>
            <ac:picMk id="11" creationId="{00000000-0000-0000-0000-000000000000}"/>
          </ac:picMkLst>
        </pc:picChg>
      </pc:sldChg>
      <pc:sldChg chg="delSp mod">
        <pc:chgData name="Tine Scheijnen" userId="0d4d373959580623" providerId="LiveId" clId="{3C24972C-F338-4B62-A4C6-4475466D45EE}" dt="2024-01-15T11:14:11.640" v="9" actId="478"/>
        <pc:sldMkLst>
          <pc:docMk/>
          <pc:sldMk cId="2267477727" sldId="300"/>
        </pc:sldMkLst>
        <pc:picChg chg="del">
          <ac:chgData name="Tine Scheijnen" userId="0d4d373959580623" providerId="LiveId" clId="{3C24972C-F338-4B62-A4C6-4475466D45EE}" dt="2024-01-15T11:14:11.640" v="9" actId="478"/>
          <ac:picMkLst>
            <pc:docMk/>
            <pc:sldMk cId="2267477727" sldId="300"/>
            <ac:picMk id="13" creationId="{00000000-0000-0000-0000-000000000000}"/>
          </ac:picMkLst>
        </pc:picChg>
      </pc:sldChg>
      <pc:sldChg chg="delSp mod">
        <pc:chgData name="Tine Scheijnen" userId="0d4d373959580623" providerId="LiveId" clId="{3C24972C-F338-4B62-A4C6-4475466D45EE}" dt="2024-01-15T11:14:05.468" v="8" actId="478"/>
        <pc:sldMkLst>
          <pc:docMk/>
          <pc:sldMk cId="141193332" sldId="301"/>
        </pc:sldMkLst>
        <pc:picChg chg="del">
          <ac:chgData name="Tine Scheijnen" userId="0d4d373959580623" providerId="LiveId" clId="{3C24972C-F338-4B62-A4C6-4475466D45EE}" dt="2024-01-15T11:14:05.468" v="8" actId="478"/>
          <ac:picMkLst>
            <pc:docMk/>
            <pc:sldMk cId="141193332" sldId="301"/>
            <ac:picMk id="17" creationId="{00000000-0000-0000-0000-000000000000}"/>
          </ac:picMkLst>
        </pc:picChg>
      </pc:sldChg>
      <pc:sldChg chg="delSp mod">
        <pc:chgData name="Tine Scheijnen" userId="0d4d373959580623" providerId="LiveId" clId="{3C24972C-F338-4B62-A4C6-4475466D45EE}" dt="2024-01-15T11:13:40.737" v="2" actId="478"/>
        <pc:sldMkLst>
          <pc:docMk/>
          <pc:sldMk cId="3840851788" sldId="302"/>
        </pc:sldMkLst>
        <pc:picChg chg="del">
          <ac:chgData name="Tine Scheijnen" userId="0d4d373959580623" providerId="LiveId" clId="{3C24972C-F338-4B62-A4C6-4475466D45EE}" dt="2024-01-15T11:13:40.737" v="2" actId="478"/>
          <ac:picMkLst>
            <pc:docMk/>
            <pc:sldMk cId="3840851788" sldId="302"/>
            <ac:picMk id="15" creationId="{00000000-0000-0000-0000-000000000000}"/>
          </ac:picMkLst>
        </pc:picChg>
      </pc:sldChg>
      <pc:sldChg chg="modSp">
        <pc:chgData name="Tine Scheijnen" userId="0d4d373959580623" providerId="LiveId" clId="{3C24972C-F338-4B62-A4C6-4475466D45EE}" dt="2024-01-15T11:19:48.015" v="58" actId="2711"/>
        <pc:sldMkLst>
          <pc:docMk/>
          <pc:sldMk cId="3647231340" sldId="303"/>
        </pc:sldMkLst>
        <pc:spChg chg="mod">
          <ac:chgData name="Tine Scheijnen" userId="0d4d373959580623" providerId="LiveId" clId="{3C24972C-F338-4B62-A4C6-4475466D45EE}" dt="2024-01-15T11:19:48.015" v="58" actId="2711"/>
          <ac:spMkLst>
            <pc:docMk/>
            <pc:sldMk cId="3647231340" sldId="303"/>
            <ac:spMk id="2" creationId="{00000000-0000-0000-0000-000000000000}"/>
          </ac:spMkLst>
        </pc:spChg>
      </pc:sldChg>
      <pc:sldChg chg="delSp modSp mod">
        <pc:chgData name="Tine Scheijnen" userId="0d4d373959580623" providerId="LiveId" clId="{3C24972C-F338-4B62-A4C6-4475466D45EE}" dt="2024-01-15T11:21:20.338" v="59" actId="6549"/>
        <pc:sldMkLst>
          <pc:docMk/>
          <pc:sldMk cId="3067473172" sldId="304"/>
        </pc:sldMkLst>
        <pc:spChg chg="mod">
          <ac:chgData name="Tine Scheijnen" userId="0d4d373959580623" providerId="LiveId" clId="{3C24972C-F338-4B62-A4C6-4475466D45EE}" dt="2024-01-15T11:21:20.338" v="59" actId="6549"/>
          <ac:spMkLst>
            <pc:docMk/>
            <pc:sldMk cId="3067473172" sldId="304"/>
            <ac:spMk id="5" creationId="{00000000-0000-0000-0000-000000000000}"/>
          </ac:spMkLst>
        </pc:spChg>
        <pc:picChg chg="del">
          <ac:chgData name="Tine Scheijnen" userId="0d4d373959580623" providerId="LiveId" clId="{3C24972C-F338-4B62-A4C6-4475466D45EE}" dt="2024-01-15T11:13:46" v="3" actId="478"/>
          <ac:picMkLst>
            <pc:docMk/>
            <pc:sldMk cId="3067473172" sldId="304"/>
            <ac:picMk id="12" creationId="{00000000-0000-0000-0000-000000000000}"/>
          </ac:picMkLst>
        </pc:picChg>
      </pc:sldChg>
      <pc:sldChg chg="delSp modSp mod">
        <pc:chgData name="Tine Scheijnen" userId="0d4d373959580623" providerId="LiveId" clId="{3C24972C-F338-4B62-A4C6-4475466D45EE}" dt="2024-01-15T11:19:48.015" v="58" actId="2711"/>
        <pc:sldMkLst>
          <pc:docMk/>
          <pc:sldMk cId="2012017172" sldId="305"/>
        </pc:sldMkLst>
        <pc:spChg chg="mod">
          <ac:chgData name="Tine Scheijnen" userId="0d4d373959580623" providerId="LiveId" clId="{3C24972C-F338-4B62-A4C6-4475466D45EE}" dt="2024-01-15T11:19:48.015" v="58" actId="2711"/>
          <ac:spMkLst>
            <pc:docMk/>
            <pc:sldMk cId="2012017172" sldId="305"/>
            <ac:spMk id="2" creationId="{00000000-0000-0000-0000-000000000000}"/>
          </ac:spMkLst>
        </pc:spChg>
        <pc:picChg chg="del">
          <ac:chgData name="Tine Scheijnen" userId="0d4d373959580623" providerId="LiveId" clId="{3C24972C-F338-4B62-A4C6-4475466D45EE}" dt="2024-01-15T11:13:54.261" v="5" actId="478"/>
          <ac:picMkLst>
            <pc:docMk/>
            <pc:sldMk cId="2012017172" sldId="305"/>
            <ac:picMk id="11" creationId="{00000000-0000-0000-0000-000000000000}"/>
          </ac:picMkLst>
        </pc:picChg>
      </pc:sldChg>
      <pc:sldChg chg="delSp mod">
        <pc:chgData name="Tine Scheijnen" userId="0d4d373959580623" providerId="LiveId" clId="{3C24972C-F338-4B62-A4C6-4475466D45EE}" dt="2024-01-15T11:14:01.388" v="7" actId="478"/>
        <pc:sldMkLst>
          <pc:docMk/>
          <pc:sldMk cId="4124235085" sldId="306"/>
        </pc:sldMkLst>
        <pc:picChg chg="del">
          <ac:chgData name="Tine Scheijnen" userId="0d4d373959580623" providerId="LiveId" clId="{3C24972C-F338-4B62-A4C6-4475466D45EE}" dt="2024-01-15T11:14:01.388" v="7" actId="478"/>
          <ac:picMkLst>
            <pc:docMk/>
            <pc:sldMk cId="4124235085" sldId="306"/>
            <ac:picMk id="1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264B0CD1-32A3-4208-8759-76CFD6E2C936}" type="datetimeFigureOut">
              <a:rPr lang="nl-BE" smtClean="0"/>
              <a:t>15/01/2024</a:t>
            </a:fld>
            <a:endParaRPr lang="nl-BE"/>
          </a:p>
        </p:txBody>
      </p:sp>
      <p:sp>
        <p:nvSpPr>
          <p:cNvPr id="4" name="Tijdelijke aanduiding voor dia-afbeelding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2D7E783-C48E-40F1-9E4A-415C60AED1BD}" type="slidenum">
              <a:rPr lang="nl-BE" smtClean="0"/>
              <a:t>‹nr.›</a:t>
            </a:fld>
            <a:endParaRPr lang="nl-BE"/>
          </a:p>
        </p:txBody>
      </p:sp>
    </p:spTree>
    <p:extLst>
      <p:ext uri="{BB962C8B-B14F-4D97-AF65-F5344CB8AC3E}">
        <p14:creationId xmlns:p14="http://schemas.microsoft.com/office/powerpoint/2010/main" val="3935226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a:t>[Licentie</a:t>
            </a:r>
            <a:r>
              <a:rPr lang="nl-NL" i="0" baseline="0" dirty="0"/>
              <a:t> foto’s: tenzij anders vermeld, zie pp-file van de personagefiches</a:t>
            </a:r>
            <a:r>
              <a:rPr lang="nl-NL" i="0" dirty="0"/>
              <a:t>]</a:t>
            </a:r>
          </a:p>
          <a:p>
            <a:r>
              <a:rPr lang="nl-NL" i="0" dirty="0"/>
              <a:t>[Deze Zeus:</a:t>
            </a:r>
            <a:r>
              <a:rPr lang="nl-NL" i="0" baseline="0" dirty="0"/>
              <a:t> Wikimedia </a:t>
            </a:r>
            <a:r>
              <a:rPr lang="nl-NL" i="0" baseline="0" dirty="0" err="1"/>
              <a:t>Commons</a:t>
            </a:r>
            <a:r>
              <a:rPr lang="nl-NL" i="0" baseline="0" dirty="0"/>
              <a:t> – public domain. https://commons.wikimedia.org/w/index.php?search=Zeus+god&amp;title=Special:MediaSearch&amp;go=Go&amp;type=image </a:t>
            </a:r>
            <a:r>
              <a:rPr lang="nl-NL" i="0" dirty="0"/>
              <a:t>]</a:t>
            </a:r>
          </a:p>
          <a:p>
            <a:endParaRPr lang="nl-NL" i="1" dirty="0"/>
          </a:p>
          <a:p>
            <a:r>
              <a:rPr lang="nl-NL" i="1" dirty="0"/>
              <a:t>(deze</a:t>
            </a:r>
            <a:r>
              <a:rPr lang="nl-NL" i="1" baseline="0" dirty="0"/>
              <a:t> slide staat open wanneer de leerlingen binnenkomen)</a:t>
            </a:r>
          </a:p>
          <a:p>
            <a:endParaRPr lang="nl-NL"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(Wijs de leerlingen op deze slide: op tafel voor hen ligt een fiche waarop de naam van hun personage geschreven staat. Zorg dat iedereen een bundel en een sticker neemt en zich klaarmaakt om de eerste pagina  van de bundel invullen. Ze moeten tijdens het verhaal goed opletten om de rol van hun eigen personage in de Trojaanse oorlog te begrijpen!)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“Dag iedereen. Weet iemand wie dit (</a:t>
            </a:r>
            <a:r>
              <a:rPr lang="nl-NL" sz="1200" i="1" kern="1200" dirty="0">
                <a:solidFill>
                  <a:schemeClr val="tx1"/>
                </a:solidFill>
                <a:effectLst/>
                <a:latin typeface="+mn-lt"/>
                <a:ea typeface="+mn-ea"/>
                <a:cs typeface="+mn-cs"/>
              </a:rPr>
              <a:t>op de </a:t>
            </a:r>
            <a:r>
              <a:rPr lang="nl-NL" sz="1200" i="1" kern="1200" dirty="0" err="1">
                <a:solidFill>
                  <a:schemeClr val="tx1"/>
                </a:solidFill>
                <a:effectLst/>
                <a:latin typeface="+mn-lt"/>
                <a:ea typeface="+mn-ea"/>
                <a:cs typeface="+mn-cs"/>
              </a:rPr>
              <a:t>powerpoint</a:t>
            </a:r>
            <a:r>
              <a:rPr lang="nl-NL" sz="1200" kern="1200" dirty="0">
                <a:solidFill>
                  <a:schemeClr val="tx1"/>
                </a:solidFill>
                <a:effectLst/>
                <a:latin typeface="+mn-lt"/>
                <a:ea typeface="+mn-ea"/>
                <a:cs typeface="+mn-cs"/>
              </a:rPr>
              <a:t>) is? Juist, dat is Zeus. En ik ben vandaag de sterveling die zijn afgevaardigde is. Jongens, de Griekse oppergod heeft jullie hulp nodig. Hij zal jullie nu vertellen wat er aan de hand is.”</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a:t>
            </a:fld>
            <a:endParaRPr lang="nl-BE"/>
          </a:p>
        </p:txBody>
      </p:sp>
    </p:spTree>
    <p:extLst>
      <p:ext uri="{BB962C8B-B14F-4D97-AF65-F5344CB8AC3E}">
        <p14:creationId xmlns:p14="http://schemas.microsoft.com/office/powerpoint/2010/main" val="746717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Een enorm leger verzamelde zich op de Griekse kust</a:t>
            </a:r>
            <a:r>
              <a:rPr lang="nl-NL" sz="1200" kern="1200" dirty="0">
                <a:solidFill>
                  <a:schemeClr val="tx1"/>
                </a:solidFill>
                <a:effectLst/>
                <a:latin typeface="+mn-lt"/>
                <a:ea typeface="+mn-ea"/>
                <a:cs typeface="+mn-cs"/>
              </a:rPr>
              <a:t>, om per schip naar Troje te varen. Maar om de zee gunstig te stemmen, moest </a:t>
            </a:r>
            <a:r>
              <a:rPr lang="nl-NL" sz="1200" kern="1200" dirty="0" err="1">
                <a:solidFill>
                  <a:schemeClr val="tx1"/>
                </a:solidFill>
                <a:effectLst/>
                <a:latin typeface="+mn-lt"/>
                <a:ea typeface="+mn-ea"/>
                <a:cs typeface="+mn-cs"/>
              </a:rPr>
              <a:t>Agamemnon</a:t>
            </a:r>
            <a:r>
              <a:rPr lang="nl-NL" sz="1200" kern="1200" dirty="0">
                <a:solidFill>
                  <a:schemeClr val="tx1"/>
                </a:solidFill>
                <a:effectLst/>
                <a:latin typeface="+mn-lt"/>
                <a:ea typeface="+mn-ea"/>
                <a:cs typeface="+mn-cs"/>
              </a:rPr>
              <a:t> eerst één van zijn eigen kinderen aan de goden offeren.”</a:t>
            </a:r>
            <a:endParaRPr lang="nl-BE" dirty="0"/>
          </a:p>
          <a:p>
            <a:endParaRPr lang="nl-BE" dirty="0"/>
          </a:p>
          <a:p>
            <a:endParaRPr lang="nl-BE" dirty="0"/>
          </a:p>
          <a:p>
            <a:r>
              <a:rPr lang="nl-BE" i="1" dirty="0"/>
              <a:t>[Afbeelding: Tapijt van </a:t>
            </a:r>
            <a:r>
              <a:rPr lang="nl-BE" i="1" dirty="0" err="1"/>
              <a:t>Fouquet</a:t>
            </a:r>
            <a:r>
              <a:rPr lang="nl-BE" i="1" dirty="0"/>
              <a:t>. Wikimedia </a:t>
            </a:r>
            <a:r>
              <a:rPr lang="nl-BE" i="1" dirty="0" err="1"/>
              <a:t>Commons</a:t>
            </a:r>
            <a:r>
              <a:rPr lang="nl-BE" i="1" dirty="0"/>
              <a:t> public domain: https://commons.wikimedia.org/w/index.php?search=Trojan+war&amp;title=Special:MediaSearch&amp;go=Go&amp;type=image]</a:t>
            </a: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10</a:t>
            </a:fld>
            <a:endParaRPr lang="nl-BE"/>
          </a:p>
        </p:txBody>
      </p:sp>
    </p:spTree>
    <p:extLst>
      <p:ext uri="{BB962C8B-B14F-4D97-AF65-F5344CB8AC3E}">
        <p14:creationId xmlns:p14="http://schemas.microsoft.com/office/powerpoint/2010/main" val="2029840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Agamemnon</a:t>
            </a:r>
            <a:r>
              <a:rPr lang="nl-NL" sz="1200" kern="1200" dirty="0">
                <a:solidFill>
                  <a:schemeClr val="tx1"/>
                </a:solidFill>
                <a:effectLst/>
                <a:latin typeface="+mn-lt"/>
                <a:ea typeface="+mn-ea"/>
                <a:cs typeface="+mn-cs"/>
              </a:rPr>
              <a:t> was een zeer ambitieus man, dus was hij daartoe bereid. Met een list liet hij zijn vrouw, </a:t>
            </a:r>
            <a:r>
              <a:rPr lang="nl-NL" sz="1200" kern="1200" dirty="0" err="1">
                <a:solidFill>
                  <a:schemeClr val="tx1"/>
                </a:solidFill>
                <a:effectLst/>
                <a:latin typeface="+mn-lt"/>
                <a:ea typeface="+mn-ea"/>
                <a:cs typeface="+mn-cs"/>
              </a:rPr>
              <a:t>Clytaemnestra</a:t>
            </a:r>
            <a:r>
              <a:rPr lang="nl-NL" sz="1200" kern="1200" dirty="0">
                <a:solidFill>
                  <a:schemeClr val="tx1"/>
                </a:solidFill>
                <a:effectLst/>
                <a:latin typeface="+mn-lt"/>
                <a:ea typeface="+mn-ea"/>
                <a:cs typeface="+mn-cs"/>
              </a:rPr>
              <a:t>, één van hun kinderen naar de kust brengen. </a:t>
            </a:r>
            <a:r>
              <a:rPr lang="nl-NL" sz="1200" kern="1200" dirty="0" err="1">
                <a:solidFill>
                  <a:schemeClr val="tx1"/>
                </a:solidFill>
                <a:effectLst/>
                <a:latin typeface="+mn-lt"/>
                <a:ea typeface="+mn-ea"/>
                <a:cs typeface="+mn-cs"/>
              </a:rPr>
              <a:t>Clytaemnestra</a:t>
            </a:r>
            <a:r>
              <a:rPr lang="nl-NL" sz="1200" kern="1200" dirty="0">
                <a:solidFill>
                  <a:schemeClr val="tx1"/>
                </a:solidFill>
                <a:effectLst/>
                <a:latin typeface="+mn-lt"/>
                <a:ea typeface="+mn-ea"/>
                <a:cs typeface="+mn-cs"/>
              </a:rPr>
              <a:t> begreep pas wat haar man van plan was toen het al te laat was. </a:t>
            </a:r>
            <a:r>
              <a:rPr lang="nl-NL" sz="1200" b="1" kern="1200" dirty="0" err="1">
                <a:solidFill>
                  <a:schemeClr val="tx1"/>
                </a:solidFill>
                <a:effectLst/>
                <a:latin typeface="+mn-lt"/>
                <a:ea typeface="+mn-ea"/>
                <a:cs typeface="+mn-cs"/>
              </a:rPr>
              <a:t>Agamemnon</a:t>
            </a:r>
            <a:r>
              <a:rPr lang="nl-NL" sz="1200" b="1" kern="1200" dirty="0">
                <a:solidFill>
                  <a:schemeClr val="tx1"/>
                </a:solidFill>
                <a:effectLst/>
                <a:latin typeface="+mn-lt"/>
                <a:ea typeface="+mn-ea"/>
                <a:cs typeface="+mn-cs"/>
              </a:rPr>
              <a:t> legde hun kind op het altaar. De goden namen het mee</a:t>
            </a:r>
            <a:r>
              <a:rPr lang="nl-NL" sz="1200" kern="1200" dirty="0">
                <a:solidFill>
                  <a:schemeClr val="tx1"/>
                </a:solidFill>
                <a:effectLst/>
                <a:latin typeface="+mn-lt"/>
                <a:ea typeface="+mn-ea"/>
                <a:cs typeface="+mn-cs"/>
              </a:rPr>
              <a:t> en de schepen konden vertrekken.”</a:t>
            </a:r>
          </a:p>
          <a:p>
            <a:endParaRPr lang="nl-BE" sz="1200" b="0" i="0" kern="1200" dirty="0">
              <a:solidFill>
                <a:schemeClr val="tx1"/>
              </a:solidFill>
              <a:effectLst/>
              <a:latin typeface="+mn-lt"/>
              <a:ea typeface="+mn-ea"/>
              <a:cs typeface="+mn-cs"/>
            </a:endParaRPr>
          </a:p>
          <a:p>
            <a:r>
              <a:rPr lang="nl-BE" sz="1200" b="0" i="1" kern="1200" dirty="0">
                <a:solidFill>
                  <a:schemeClr val="tx1"/>
                </a:solidFill>
                <a:effectLst/>
                <a:latin typeface="+mn-lt"/>
                <a:ea typeface="+mn-ea"/>
                <a:cs typeface="+mn-cs"/>
              </a:rPr>
              <a:t>(afbeelding: </a:t>
            </a:r>
            <a:r>
              <a:rPr lang="nl-BE" sz="1200" b="0" i="1" kern="1200" dirty="0" err="1">
                <a:solidFill>
                  <a:schemeClr val="tx1"/>
                </a:solidFill>
                <a:effectLst/>
                <a:latin typeface="+mn-lt"/>
                <a:ea typeface="+mn-ea"/>
                <a:cs typeface="+mn-cs"/>
              </a:rPr>
              <a:t>Bertholet</a:t>
            </a:r>
            <a:r>
              <a:rPr lang="nl-BE" sz="1200" b="0" i="1" kern="1200" dirty="0">
                <a:solidFill>
                  <a:schemeClr val="tx1"/>
                </a:solidFill>
                <a:effectLst/>
                <a:latin typeface="+mn-lt"/>
                <a:ea typeface="+mn-ea"/>
                <a:cs typeface="+mn-cs"/>
              </a:rPr>
              <a:t> </a:t>
            </a:r>
            <a:r>
              <a:rPr lang="nl-BE" sz="1200" b="0" i="1" kern="1200" dirty="0" err="1">
                <a:solidFill>
                  <a:schemeClr val="tx1"/>
                </a:solidFill>
                <a:effectLst/>
                <a:latin typeface="+mn-lt"/>
                <a:ea typeface="+mn-ea"/>
                <a:cs typeface="+mn-cs"/>
              </a:rPr>
              <a:t>Flemalle</a:t>
            </a:r>
            <a:r>
              <a:rPr lang="nl-BE" sz="1200" b="0" i="1" kern="1200" dirty="0">
                <a:solidFill>
                  <a:schemeClr val="tx1"/>
                </a:solidFill>
                <a:effectLst/>
                <a:latin typeface="+mn-lt"/>
                <a:ea typeface="+mn-ea"/>
                <a:cs typeface="+mn-cs"/>
              </a:rPr>
              <a:t>,</a:t>
            </a:r>
            <a:r>
              <a:rPr lang="nl-BE" sz="1200" b="0" i="1" kern="1200" baseline="0" dirty="0">
                <a:solidFill>
                  <a:schemeClr val="tx1"/>
                </a:solidFill>
                <a:effectLst/>
                <a:latin typeface="+mn-lt"/>
                <a:ea typeface="+mn-ea"/>
                <a:cs typeface="+mn-cs"/>
              </a:rPr>
              <a:t> </a:t>
            </a:r>
            <a:r>
              <a:rPr lang="nl-BE" sz="1200" b="0" i="1" kern="1200" dirty="0">
                <a:solidFill>
                  <a:schemeClr val="tx1"/>
                </a:solidFill>
                <a:effectLst/>
                <a:latin typeface="+mn-lt"/>
                <a:ea typeface="+mn-ea"/>
                <a:cs typeface="+mn-cs"/>
              </a:rPr>
              <a:t>1614–1675</a:t>
            </a:r>
          </a:p>
          <a:p>
            <a:r>
              <a:rPr lang="nl-BE" sz="1200" b="0" i="1" kern="1200" dirty="0">
                <a:solidFill>
                  <a:schemeClr val="tx1"/>
                </a:solidFill>
                <a:effectLst/>
                <a:latin typeface="+mn-lt"/>
                <a:ea typeface="+mn-ea"/>
                <a:cs typeface="+mn-cs"/>
              </a:rPr>
              <a:t>Wikimedia</a:t>
            </a:r>
            <a:r>
              <a:rPr lang="nl-BE" sz="1200" b="0" i="1" kern="1200" baseline="0" dirty="0">
                <a:solidFill>
                  <a:schemeClr val="tx1"/>
                </a:solidFill>
                <a:effectLst/>
                <a:latin typeface="+mn-lt"/>
                <a:ea typeface="+mn-ea"/>
                <a:cs typeface="+mn-cs"/>
              </a:rPr>
              <a:t> </a:t>
            </a:r>
            <a:r>
              <a:rPr lang="nl-BE" sz="1200" b="0" i="1" kern="1200" baseline="0" dirty="0" err="1">
                <a:solidFill>
                  <a:schemeClr val="tx1"/>
                </a:solidFill>
                <a:effectLst/>
                <a:latin typeface="+mn-lt"/>
                <a:ea typeface="+mn-ea"/>
                <a:cs typeface="+mn-cs"/>
              </a:rPr>
              <a:t>Commons</a:t>
            </a:r>
            <a:r>
              <a:rPr lang="nl-BE" sz="1200" b="0" i="1" kern="1200" baseline="0" dirty="0">
                <a:solidFill>
                  <a:schemeClr val="tx1"/>
                </a:solidFill>
                <a:effectLst/>
                <a:latin typeface="+mn-lt"/>
                <a:ea typeface="+mn-ea"/>
                <a:cs typeface="+mn-cs"/>
              </a:rPr>
              <a:t>: public domain: https://commons.wikimedia.org/w/index.php?search=flemalle+iphigenie&amp;title=Special:MediaSearch&amp;go=Go&amp;type=image </a:t>
            </a:r>
            <a:r>
              <a:rPr lang="nl-BE" sz="1200" b="0" i="1" kern="1200" dirty="0">
                <a:solidFill>
                  <a:schemeClr val="tx1"/>
                </a:solidFill>
                <a:effectLst/>
                <a:latin typeface="+mn-lt"/>
                <a:ea typeface="+mn-ea"/>
                <a:cs typeface="+mn-cs"/>
              </a:rPr>
              <a:t>)</a:t>
            </a:r>
            <a:endParaRPr lang="nl-BE" i="1"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11</a:t>
            </a:fld>
            <a:endParaRPr lang="nl-BE"/>
          </a:p>
        </p:txBody>
      </p:sp>
    </p:spTree>
    <p:extLst>
      <p:ext uri="{BB962C8B-B14F-4D97-AF65-F5344CB8AC3E}">
        <p14:creationId xmlns:p14="http://schemas.microsoft.com/office/powerpoint/2010/main" val="241998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t>
            </a:r>
            <a:r>
              <a:rPr lang="nl-NL" sz="1200" kern="1200" dirty="0">
                <a:solidFill>
                  <a:schemeClr val="tx1"/>
                </a:solidFill>
                <a:effectLst/>
                <a:latin typeface="+mn-lt"/>
                <a:ea typeface="+mn-ea"/>
                <a:cs typeface="+mn-cs"/>
              </a:rPr>
              <a:t>De oorlogszuchtige </a:t>
            </a:r>
            <a:r>
              <a:rPr lang="nl-NL" sz="1200" kern="1200" dirty="0" err="1">
                <a:solidFill>
                  <a:schemeClr val="tx1"/>
                </a:solidFill>
                <a:effectLst/>
                <a:latin typeface="+mn-lt"/>
                <a:ea typeface="+mn-ea"/>
                <a:cs typeface="+mn-cs"/>
              </a:rPr>
              <a:t>Agamemnon</a:t>
            </a:r>
            <a:r>
              <a:rPr lang="nl-NL" sz="1200" kern="1200" dirty="0">
                <a:solidFill>
                  <a:schemeClr val="tx1"/>
                </a:solidFill>
                <a:effectLst/>
                <a:latin typeface="+mn-lt"/>
                <a:ea typeface="+mn-ea"/>
                <a:cs typeface="+mn-cs"/>
              </a:rPr>
              <a:t> liet zijn vrouw vol verdriet achter op het strand. </a:t>
            </a:r>
            <a:r>
              <a:rPr lang="nl-NL" sz="1200" b="1" kern="1200" dirty="0">
                <a:solidFill>
                  <a:schemeClr val="tx1"/>
                </a:solidFill>
                <a:effectLst/>
                <a:latin typeface="+mn-lt"/>
                <a:ea typeface="+mn-ea"/>
                <a:cs typeface="+mn-cs"/>
              </a:rPr>
              <a:t>Vanaf dat moment zou </a:t>
            </a:r>
            <a:r>
              <a:rPr lang="nl-NL" sz="1200" b="1" kern="1200" dirty="0" err="1">
                <a:solidFill>
                  <a:schemeClr val="tx1"/>
                </a:solidFill>
                <a:effectLst/>
                <a:latin typeface="+mn-lt"/>
                <a:ea typeface="+mn-ea"/>
                <a:cs typeface="+mn-cs"/>
              </a:rPr>
              <a:t>Clytaemnestra</a:t>
            </a:r>
            <a:r>
              <a:rPr lang="nl-NL" sz="1200" b="1" kern="1200" dirty="0">
                <a:solidFill>
                  <a:schemeClr val="tx1"/>
                </a:solidFill>
                <a:effectLst/>
                <a:latin typeface="+mn-lt"/>
                <a:ea typeface="+mn-ea"/>
                <a:cs typeface="+mn-cs"/>
              </a:rPr>
              <a:t> haar man haten.”</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12</a:t>
            </a:fld>
            <a:endParaRPr lang="nl-BE"/>
          </a:p>
        </p:txBody>
      </p:sp>
    </p:spTree>
    <p:extLst>
      <p:ext uri="{BB962C8B-B14F-4D97-AF65-F5344CB8AC3E}">
        <p14:creationId xmlns:p14="http://schemas.microsoft.com/office/powerpoint/2010/main" val="713745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De Trojanen zetten zich schrap voor de komst van de Grieken. </a:t>
            </a:r>
            <a:r>
              <a:rPr lang="nl-NL" sz="1200" kern="1200" dirty="0">
                <a:solidFill>
                  <a:schemeClr val="tx1"/>
                </a:solidFill>
                <a:effectLst/>
                <a:latin typeface="+mn-lt"/>
                <a:ea typeface="+mn-ea"/>
                <a:cs typeface="+mn-cs"/>
              </a:rPr>
              <a:t>Kroonprins Hector (de broer van Paris) voerde het bevel over het leger. Toen hij de Griekse schepen in de verte zag  verschijnen, begreep hij dat ze Helena kwamen terughalen. Maar hij zag ook dat zijn broer Paris en Helena stapelverliefd op elkaar geworden waren. Hector besloot Helena in Troje te beschermen en de Grieken het hoofd te bieden.”</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13</a:t>
            </a:fld>
            <a:endParaRPr lang="nl-BE"/>
          </a:p>
        </p:txBody>
      </p:sp>
    </p:spTree>
    <p:extLst>
      <p:ext uri="{BB962C8B-B14F-4D97-AF65-F5344CB8AC3E}">
        <p14:creationId xmlns:p14="http://schemas.microsoft.com/office/powerpoint/2010/main" val="315982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t>
            </a:r>
            <a:r>
              <a:rPr lang="nl-NL" sz="1200" b="1" kern="1200" dirty="0">
                <a:solidFill>
                  <a:schemeClr val="tx1"/>
                </a:solidFill>
                <a:effectLst/>
                <a:latin typeface="+mn-lt"/>
                <a:ea typeface="+mn-ea"/>
                <a:cs typeface="+mn-cs"/>
              </a:rPr>
              <a:t>Hij beval om de grote, massieve stadspoorten van Troje te sluiten. </a:t>
            </a:r>
            <a:r>
              <a:rPr lang="nl-NL" sz="1200" kern="1200" dirty="0">
                <a:solidFill>
                  <a:schemeClr val="tx1"/>
                </a:solidFill>
                <a:effectLst/>
                <a:latin typeface="+mn-lt"/>
                <a:ea typeface="+mn-ea"/>
                <a:cs typeface="+mn-cs"/>
              </a:rPr>
              <a:t>Volgens de legende zouden deze muren elke oorlog doorstaan. De Grieken kwamen aan land en sloegen hun kamp op aan de kust, tegenover de Troje. Dat was het begin van een oorlog die nu al bijna tien jaar duurt!”</a:t>
            </a:r>
            <a:endParaRPr lang="nl-NL" dirty="0"/>
          </a:p>
          <a:p>
            <a:endParaRPr lang="nl-NL" dirty="0"/>
          </a:p>
          <a:p>
            <a:r>
              <a:rPr lang="nl-NL" i="1" dirty="0"/>
              <a:t>(Afbeelding: Moreau.</a:t>
            </a:r>
            <a:r>
              <a:rPr lang="nl-NL" i="1" baseline="0" dirty="0"/>
              <a:t> </a:t>
            </a:r>
            <a:r>
              <a:rPr lang="nl-NL" i="1" dirty="0"/>
              <a:t>Wikimedia </a:t>
            </a:r>
            <a:r>
              <a:rPr lang="nl-NL" i="1" dirty="0" err="1"/>
              <a:t>Commons</a:t>
            </a:r>
            <a:r>
              <a:rPr lang="nl-NL" i="1" dirty="0"/>
              <a:t>: public domain</a:t>
            </a:r>
          </a:p>
          <a:p>
            <a:r>
              <a:rPr lang="nl-NL" i="1" dirty="0"/>
              <a:t>https://commons.wikimedia.org/w/index.php?search=scaean+gate&amp;title=Special:MediaSearch&amp;go=Go&amp;type=image)</a:t>
            </a:r>
            <a:endParaRPr lang="nl-BE" i="1"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14</a:t>
            </a:fld>
            <a:endParaRPr lang="nl-BE"/>
          </a:p>
        </p:txBody>
      </p:sp>
    </p:spTree>
    <p:extLst>
      <p:ext uri="{BB962C8B-B14F-4D97-AF65-F5344CB8AC3E}">
        <p14:creationId xmlns:p14="http://schemas.microsoft.com/office/powerpoint/2010/main" val="3015514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Tien jaar later staan we nog altijd nergens. </a:t>
            </a:r>
            <a:r>
              <a:rPr lang="nl-NL" sz="1200" kern="1200" dirty="0">
                <a:solidFill>
                  <a:schemeClr val="tx1"/>
                </a:solidFill>
                <a:effectLst/>
                <a:latin typeface="+mn-lt"/>
                <a:ea typeface="+mn-ea"/>
                <a:cs typeface="+mn-cs"/>
              </a:rPr>
              <a:t>Tot nu toe houden de muren van Troje houden stand.”</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15</a:t>
            </a:fld>
            <a:endParaRPr lang="nl-BE"/>
          </a:p>
        </p:txBody>
      </p:sp>
    </p:spTree>
    <p:extLst>
      <p:ext uri="{BB962C8B-B14F-4D97-AF65-F5344CB8AC3E}">
        <p14:creationId xmlns:p14="http://schemas.microsoft.com/office/powerpoint/2010/main" val="1496910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Soms doet Hector met zijn leger een aanval op de Grieken.</a:t>
            </a:r>
            <a:r>
              <a:rPr lang="nl-NL" sz="1200" kern="1200" dirty="0">
                <a:solidFill>
                  <a:schemeClr val="tx1"/>
                </a:solidFill>
                <a:effectLst/>
                <a:latin typeface="+mn-lt"/>
                <a:ea typeface="+mn-ea"/>
                <a:cs typeface="+mn-cs"/>
              </a:rPr>
              <a:t> Dan komt er een verschrikkelijke veldslag, waarbij altijd veel doden vallen. Maar geen van beide legers kan een definitieve overwinning behalen.”</a:t>
            </a:r>
            <a:endParaRPr lang="nl-BE" dirty="0"/>
          </a:p>
          <a:p>
            <a:endParaRPr lang="nl-BE" dirty="0"/>
          </a:p>
          <a:p>
            <a:r>
              <a:rPr lang="nl-BE" i="1" dirty="0"/>
              <a:t>(afbeelding: Siege of Troy,</a:t>
            </a:r>
            <a:r>
              <a:rPr lang="nl-BE" i="1" baseline="0" dirty="0"/>
              <a:t> </a:t>
            </a:r>
            <a:r>
              <a:rPr lang="nl-BE" i="1" dirty="0" err="1"/>
              <a:t>Biagio</a:t>
            </a:r>
            <a:r>
              <a:rPr lang="nl-BE" i="1" dirty="0"/>
              <a:t> </a:t>
            </a:r>
            <a:r>
              <a:rPr lang="nl-BE" i="1" dirty="0" err="1"/>
              <a:t>d’Antonio</a:t>
            </a:r>
            <a:r>
              <a:rPr lang="nl-BE" i="1" dirty="0"/>
              <a:t>. Wikimedia </a:t>
            </a:r>
            <a:r>
              <a:rPr lang="nl-BE" i="1" dirty="0" err="1"/>
              <a:t>Commons</a:t>
            </a:r>
            <a:r>
              <a:rPr lang="nl-BE" i="1" dirty="0"/>
              <a:t>, public</a:t>
            </a:r>
            <a:r>
              <a:rPr lang="nl-BE" i="1" baseline="0" dirty="0"/>
              <a:t> domain</a:t>
            </a:r>
          </a:p>
          <a:p>
            <a:r>
              <a:rPr lang="nl-BE" i="1" dirty="0"/>
              <a:t>https://commons.wikimedia.org/w/index.php?search=Siege+of+Troy%2C+Biagio+d%E2%80%99Antonio&amp;title=Special:MediaSearch&amp;go=Go&amp;type=image)</a:t>
            </a: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16</a:t>
            </a:fld>
            <a:endParaRPr lang="nl-BE"/>
          </a:p>
        </p:txBody>
      </p:sp>
    </p:spTree>
    <p:extLst>
      <p:ext uri="{BB962C8B-B14F-4D97-AF65-F5344CB8AC3E}">
        <p14:creationId xmlns:p14="http://schemas.microsoft.com/office/powerpoint/2010/main" val="754485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t>
            </a:r>
            <a:r>
              <a:rPr lang="nl-NL" sz="1200" b="1" kern="1200" dirty="0">
                <a:solidFill>
                  <a:schemeClr val="tx1"/>
                </a:solidFill>
                <a:effectLst/>
                <a:latin typeface="+mn-lt"/>
                <a:ea typeface="+mn-ea"/>
                <a:cs typeface="+mn-cs"/>
              </a:rPr>
              <a:t>Ook de goden vechten aan beide kanten mee</a:t>
            </a:r>
            <a:r>
              <a:rPr lang="nl-NL" sz="1200" kern="1200" dirty="0">
                <a:solidFill>
                  <a:schemeClr val="tx1"/>
                </a:solidFill>
                <a:effectLst/>
                <a:latin typeface="+mn-lt"/>
                <a:ea typeface="+mn-ea"/>
                <a:cs typeface="+mn-cs"/>
              </a:rPr>
              <a:t>: Apollo is de beschermgod van Troje. Aphrodite wil haar Paris beschermen, en staat dus ook aan zijn kant. Maar Hera steunt de Grieken: zij is nog altijd kwaad omdat ze de schoonheidswedstrijd verloren heeft. </a:t>
            </a:r>
            <a:r>
              <a:rPr lang="nl-NL" sz="1200" kern="1200" dirty="0" err="1">
                <a:solidFill>
                  <a:schemeClr val="tx1"/>
                </a:solidFill>
                <a:effectLst/>
                <a:latin typeface="+mn-lt"/>
                <a:ea typeface="+mn-ea"/>
                <a:cs typeface="+mn-cs"/>
              </a:rPr>
              <a:t>Athena</a:t>
            </a:r>
            <a:r>
              <a:rPr lang="nl-NL" sz="1200" kern="1200" dirty="0">
                <a:solidFill>
                  <a:schemeClr val="tx1"/>
                </a:solidFill>
                <a:effectLst/>
                <a:latin typeface="+mn-lt"/>
                <a:ea typeface="+mn-ea"/>
                <a:cs typeface="+mn-cs"/>
              </a:rPr>
              <a:t> twijfelt: haar lievelingsheld (Odysseus) vecht bij de Grieken, maar ze heeft een lievelingstempel in Troje… Beide legers lijken wel even sterk.”</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17</a:t>
            </a:fld>
            <a:endParaRPr lang="nl-BE"/>
          </a:p>
        </p:txBody>
      </p:sp>
    </p:spTree>
    <p:extLst>
      <p:ext uri="{BB962C8B-B14F-4D97-AF65-F5344CB8AC3E}">
        <p14:creationId xmlns:p14="http://schemas.microsoft.com/office/powerpoint/2010/main" val="2255315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“Hoezeer de Trojanen ook proberen, het lukt hen niet om de Grieken te verdrijven. </a:t>
            </a:r>
            <a:r>
              <a:rPr lang="nl-NL" sz="1200" b="1" kern="1200" dirty="0">
                <a:solidFill>
                  <a:schemeClr val="tx1"/>
                </a:solidFill>
                <a:effectLst/>
                <a:latin typeface="+mn-lt"/>
                <a:ea typeface="+mn-ea"/>
                <a:cs typeface="+mn-cs"/>
              </a:rPr>
              <a:t>De Grieken hebben immers de sterkste held allertijden aan hun zijde: Achilles!</a:t>
            </a:r>
            <a:r>
              <a:rPr lang="nl-NL" sz="1200" kern="1200" dirty="0">
                <a:solidFill>
                  <a:schemeClr val="tx1"/>
                </a:solidFill>
                <a:effectLst/>
                <a:latin typeface="+mn-lt"/>
                <a:ea typeface="+mn-ea"/>
                <a:cs typeface="+mn-cs"/>
              </a:rPr>
              <a:t> De vrouw van Hector, </a:t>
            </a:r>
            <a:r>
              <a:rPr lang="nl-NL" sz="1200" kern="1200" dirty="0" err="1">
                <a:solidFill>
                  <a:schemeClr val="tx1"/>
                </a:solidFill>
                <a:effectLst/>
                <a:latin typeface="+mn-lt"/>
                <a:ea typeface="+mn-ea"/>
                <a:cs typeface="+mn-cs"/>
              </a:rPr>
              <a:t>Andromache</a:t>
            </a:r>
            <a:r>
              <a:rPr lang="nl-NL" sz="1200" kern="1200" dirty="0">
                <a:solidFill>
                  <a:schemeClr val="tx1"/>
                </a:solidFill>
                <a:effectLst/>
                <a:latin typeface="+mn-lt"/>
                <a:ea typeface="+mn-ea"/>
                <a:cs typeface="+mn-cs"/>
              </a:rPr>
              <a:t>, is bang voor Achilles. Elke keer als haar man ten strijde trekt, kijkt zij toe vanop de muren. Ze ziet dan Hector aan de ene kant vechten en Achilles aan de andere kant. En ze weet dat, als die twee ooit een duel zullen vechten, Hector zal sterven. Achilles is sterker. En als Hector sneuvelt, zal Troje vallen…”</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18</a:t>
            </a:fld>
            <a:endParaRPr lang="nl-BE"/>
          </a:p>
        </p:txBody>
      </p:sp>
    </p:spTree>
    <p:extLst>
      <p:ext uri="{BB962C8B-B14F-4D97-AF65-F5344CB8AC3E}">
        <p14:creationId xmlns:p14="http://schemas.microsoft.com/office/powerpoint/2010/main" val="2247640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Elke avond smeekt </a:t>
            </a:r>
            <a:r>
              <a:rPr lang="nl-NL" sz="1200" b="1" kern="1200" dirty="0" err="1">
                <a:solidFill>
                  <a:schemeClr val="tx1"/>
                </a:solidFill>
                <a:effectLst/>
                <a:latin typeface="+mn-lt"/>
                <a:ea typeface="+mn-ea"/>
                <a:cs typeface="+mn-cs"/>
              </a:rPr>
              <a:t>Andromache</a:t>
            </a:r>
            <a:r>
              <a:rPr lang="nl-NL" sz="1200" b="1" kern="1200" dirty="0">
                <a:solidFill>
                  <a:schemeClr val="tx1"/>
                </a:solidFill>
                <a:effectLst/>
                <a:latin typeface="+mn-lt"/>
                <a:ea typeface="+mn-ea"/>
                <a:cs typeface="+mn-cs"/>
              </a:rPr>
              <a:t> Hector om de volgende dag </a:t>
            </a:r>
            <a:r>
              <a:rPr lang="nl-NL" sz="1200" b="1" kern="1200" dirty="0" err="1">
                <a:solidFill>
                  <a:schemeClr val="tx1"/>
                </a:solidFill>
                <a:effectLst/>
                <a:latin typeface="+mn-lt"/>
                <a:ea typeface="+mn-ea"/>
                <a:cs typeface="+mn-cs"/>
              </a:rPr>
              <a:t>niét</a:t>
            </a:r>
            <a:r>
              <a:rPr lang="nl-NL" sz="1200" b="1" kern="1200" dirty="0">
                <a:solidFill>
                  <a:schemeClr val="tx1"/>
                </a:solidFill>
                <a:effectLst/>
                <a:latin typeface="+mn-lt"/>
                <a:ea typeface="+mn-ea"/>
                <a:cs typeface="+mn-cs"/>
              </a:rPr>
              <a:t> meer naar buiten te gaan. </a:t>
            </a:r>
            <a:r>
              <a:rPr lang="nl-NL" sz="1200" kern="1200" dirty="0">
                <a:solidFill>
                  <a:schemeClr val="tx1"/>
                </a:solidFill>
                <a:effectLst/>
                <a:latin typeface="+mn-lt"/>
                <a:ea typeface="+mn-ea"/>
                <a:cs typeface="+mn-cs"/>
              </a:rPr>
              <a:t>Maar hoe graag Hector zijn vrouw ook ziet, het is zijn plicht om Troje te verdedigen. Als het moet, zal hij daarvoor sterven.</a:t>
            </a:r>
            <a:r>
              <a:rPr lang="nl-NL" sz="1200" b="1" kern="1200" dirty="0">
                <a:solidFill>
                  <a:schemeClr val="tx1"/>
                </a:solidFill>
                <a:effectLst/>
                <a:latin typeface="+mn-lt"/>
                <a:ea typeface="+mn-ea"/>
                <a:cs typeface="+mn-cs"/>
              </a:rPr>
              <a:t>”</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19</a:t>
            </a:fld>
            <a:endParaRPr lang="nl-BE"/>
          </a:p>
        </p:txBody>
      </p:sp>
    </p:spTree>
    <p:extLst>
      <p:ext uri="{BB962C8B-B14F-4D97-AF65-F5344CB8AC3E}">
        <p14:creationId xmlns:p14="http://schemas.microsoft.com/office/powerpoint/2010/main" val="338683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“Let goed op: waar komt jouw personage voor in dit verhaal? </a:t>
            </a:r>
            <a:r>
              <a:rPr lang="nl-NL" sz="1200" kern="1200" dirty="0">
                <a:solidFill>
                  <a:schemeClr val="tx1"/>
                </a:solidFill>
                <a:effectLst/>
                <a:latin typeface="+mn-lt"/>
                <a:ea typeface="+mn-ea"/>
                <a:cs typeface="+mn-cs"/>
              </a:rPr>
              <a:t>De kleur van je tafel kan je helpen om je personage te vinden op de slides. Weet iedereen wie hij is? Is iedereen er klaar voor? Dan geef ik nu het woord aan Zeus, onze oppergod!</a:t>
            </a:r>
            <a:r>
              <a:rPr lang="nl-BE" sz="120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a:t>
            </a:fld>
            <a:endParaRPr lang="nl-BE"/>
          </a:p>
        </p:txBody>
      </p:sp>
    </p:spTree>
    <p:extLst>
      <p:ext uri="{BB962C8B-B14F-4D97-AF65-F5344CB8AC3E}">
        <p14:creationId xmlns:p14="http://schemas.microsoft.com/office/powerpoint/2010/main" val="111781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kern="1200" dirty="0">
                <a:solidFill>
                  <a:schemeClr val="tx1"/>
                </a:solidFill>
                <a:effectLst/>
                <a:latin typeface="+mn-lt"/>
                <a:ea typeface="+mn-ea"/>
                <a:cs typeface="+mn-cs"/>
              </a:rPr>
              <a:t>“</a:t>
            </a:r>
            <a:r>
              <a:rPr lang="nl-NL" sz="1200" b="1" kern="1200" dirty="0">
                <a:solidFill>
                  <a:schemeClr val="tx1"/>
                </a:solidFill>
                <a:effectLst/>
                <a:latin typeface="+mn-lt"/>
                <a:ea typeface="+mn-ea"/>
                <a:cs typeface="+mn-cs"/>
              </a:rPr>
              <a:t>Er is nog één andere heldin op weg naar Troje</a:t>
            </a:r>
            <a:r>
              <a:rPr lang="nl-NL" sz="1200" kern="1200" dirty="0">
                <a:solidFill>
                  <a:schemeClr val="tx1"/>
                </a:solidFill>
                <a:effectLst/>
                <a:latin typeface="+mn-lt"/>
                <a:ea typeface="+mn-ea"/>
                <a:cs typeface="+mn-cs"/>
              </a:rPr>
              <a:t>: dat is de machtige krijgskoningin </a:t>
            </a:r>
            <a:r>
              <a:rPr lang="nl-NL" sz="1200" kern="1200" dirty="0" err="1">
                <a:solidFill>
                  <a:schemeClr val="tx1"/>
                </a:solidFill>
                <a:effectLst/>
                <a:latin typeface="+mn-lt"/>
                <a:ea typeface="+mn-ea"/>
                <a:cs typeface="+mn-cs"/>
              </a:rPr>
              <a:t>Penthesilea</a:t>
            </a:r>
            <a:r>
              <a:rPr lang="nl-NL" sz="1200" kern="1200" dirty="0">
                <a:solidFill>
                  <a:schemeClr val="tx1"/>
                </a:solidFill>
                <a:effectLst/>
                <a:latin typeface="+mn-lt"/>
                <a:ea typeface="+mn-ea"/>
                <a:cs typeface="+mn-cs"/>
              </a:rPr>
              <a:t>. Er wordt gezegd dat zij, hoewel ze een vrouw is, een woeste </a:t>
            </a:r>
            <a:r>
              <a:rPr lang="nl-NL" sz="1200" kern="1200" dirty="0" err="1">
                <a:solidFill>
                  <a:schemeClr val="tx1"/>
                </a:solidFill>
                <a:effectLst/>
                <a:latin typeface="+mn-lt"/>
                <a:ea typeface="+mn-ea"/>
                <a:cs typeface="+mn-cs"/>
              </a:rPr>
              <a:t>krijgster</a:t>
            </a:r>
            <a:r>
              <a:rPr lang="nl-NL" sz="1200" kern="1200" dirty="0">
                <a:solidFill>
                  <a:schemeClr val="tx1"/>
                </a:solidFill>
                <a:effectLst/>
                <a:latin typeface="+mn-lt"/>
                <a:ea typeface="+mn-ea"/>
                <a:cs typeface="+mn-cs"/>
              </a:rPr>
              <a:t> is op het slagveld. Ze wil zich graag met Achilles meten. Maar op haar wil Hector niet wachten. Hij hoopt dat de oorlog voorbij zal zijn voor zij aankomt.”</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20</a:t>
            </a:fld>
            <a:endParaRPr lang="nl-BE"/>
          </a:p>
        </p:txBody>
      </p:sp>
    </p:spTree>
    <p:extLst>
      <p:ext uri="{BB962C8B-B14F-4D97-AF65-F5344CB8AC3E}">
        <p14:creationId xmlns:p14="http://schemas.microsoft.com/office/powerpoint/2010/main" val="1978229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t>
            </a:r>
            <a:r>
              <a:rPr lang="nl-NL" sz="1200" b="1" kern="1200" dirty="0">
                <a:solidFill>
                  <a:schemeClr val="tx1"/>
                </a:solidFill>
                <a:effectLst/>
                <a:latin typeface="+mn-lt"/>
                <a:ea typeface="+mn-ea"/>
                <a:cs typeface="+mn-cs"/>
              </a:rPr>
              <a:t>In het Griekse kamp, is er ruzie uitgebroken tussen </a:t>
            </a:r>
            <a:r>
              <a:rPr lang="nl-NL" sz="1200" b="1" kern="1200" dirty="0" err="1">
                <a:solidFill>
                  <a:schemeClr val="tx1"/>
                </a:solidFill>
                <a:effectLst/>
                <a:latin typeface="+mn-lt"/>
                <a:ea typeface="+mn-ea"/>
                <a:cs typeface="+mn-cs"/>
              </a:rPr>
              <a:t>Agamemnon</a:t>
            </a:r>
            <a:r>
              <a:rPr lang="nl-NL" sz="1200" b="1" kern="1200" dirty="0">
                <a:solidFill>
                  <a:schemeClr val="tx1"/>
                </a:solidFill>
                <a:effectLst/>
                <a:latin typeface="+mn-lt"/>
                <a:ea typeface="+mn-ea"/>
                <a:cs typeface="+mn-cs"/>
              </a:rPr>
              <a:t> en Achilles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Agamemnon</a:t>
            </a:r>
            <a:r>
              <a:rPr lang="nl-NL" sz="1200" kern="1200" dirty="0">
                <a:solidFill>
                  <a:schemeClr val="tx1"/>
                </a:solidFill>
                <a:effectLst/>
                <a:latin typeface="+mn-lt"/>
                <a:ea typeface="+mn-ea"/>
                <a:cs typeface="+mn-cs"/>
              </a:rPr>
              <a:t> heeft het </a:t>
            </a:r>
            <a:r>
              <a:rPr lang="nl-NL" sz="1200" kern="1200" dirty="0" err="1">
                <a:solidFill>
                  <a:schemeClr val="tx1"/>
                </a:solidFill>
                <a:effectLst/>
                <a:latin typeface="+mn-lt"/>
                <a:ea typeface="+mn-ea"/>
                <a:cs typeface="+mn-cs"/>
              </a:rPr>
              <a:t>eregeschenk</a:t>
            </a:r>
            <a:r>
              <a:rPr lang="nl-NL" sz="1200" kern="1200" dirty="0">
                <a:solidFill>
                  <a:schemeClr val="tx1"/>
                </a:solidFill>
                <a:effectLst/>
                <a:latin typeface="+mn-lt"/>
                <a:ea typeface="+mn-ea"/>
                <a:cs typeface="+mn-cs"/>
              </a:rPr>
              <a:t> van Achilles afgenomen omdat hij het zelf wou webben. Daarmee heeft hij Achilles heel erg beledigd. De sterkste held allertijden was naar Troje gekomen om eeuwige roem te vergaren en hij was zelfs bereid geweest om voor die eer te sterven! Maar nu Agamemnon zijn eregeschenk heeft afgenomen, twijfelt hij of het nog wel de moeite is. Misschien kan hij beter naar huis kan gaan en een lang, gelukkig leven leiden zonder al die roem…?”</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21</a:t>
            </a:fld>
            <a:endParaRPr lang="nl-BE"/>
          </a:p>
        </p:txBody>
      </p:sp>
    </p:spTree>
    <p:extLst>
      <p:ext uri="{BB962C8B-B14F-4D97-AF65-F5344CB8AC3E}">
        <p14:creationId xmlns:p14="http://schemas.microsoft.com/office/powerpoint/2010/main" val="97768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Odysseus breekt zich het hoofd over hoe ze de oorlog toch nog kunnen winnen</a:t>
            </a:r>
            <a:r>
              <a:rPr lang="nl-BE" dirty="0"/>
              <a:t>, maar zonder Achilles</a:t>
            </a:r>
            <a:r>
              <a:rPr lang="nl-BE" baseline="0" dirty="0"/>
              <a:t> ziet het er slecht uit. Hij heeft al eens geprobeerd de twee ruziemakers te verzoenen, maar tot nu toe zonder resultaat. </a:t>
            </a:r>
            <a:r>
              <a:rPr lang="nl-BE" sz="1200" kern="1200" dirty="0">
                <a:solidFill>
                  <a:schemeClr val="tx1"/>
                </a:solidFill>
                <a:effectLst/>
                <a:latin typeface="+mn-lt"/>
                <a:ea typeface="+mn-ea"/>
                <a:cs typeface="+mn-cs"/>
              </a:rPr>
              <a:t>Het lijkt erop dat de Grieken nu op hem rekenen om voor de overwinning te zorgen. </a:t>
            </a:r>
            <a:r>
              <a:rPr lang="nl-BE" baseline="0" dirty="0"/>
              <a:t>Hij is dag en nacht aan het broeden op een ander plan. Hij bidt dat de godin </a:t>
            </a:r>
            <a:r>
              <a:rPr lang="nl-BE" baseline="0" dirty="0" err="1"/>
              <a:t>Athena</a:t>
            </a:r>
            <a:r>
              <a:rPr lang="nl-BE" baseline="0" dirty="0"/>
              <a:t> hem op een dag inspiratie zal brengen. </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22</a:t>
            </a:fld>
            <a:endParaRPr lang="nl-BE"/>
          </a:p>
        </p:txBody>
      </p:sp>
    </p:spTree>
    <p:extLst>
      <p:ext uri="{BB962C8B-B14F-4D97-AF65-F5344CB8AC3E}">
        <p14:creationId xmlns:p14="http://schemas.microsoft.com/office/powerpoint/2010/main" val="511790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Intussen krijgen de families van de Griekse koningen en helden, die thuis zijn achtergebleven, het moeilijk in Griekenland.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Clytaemnestra</a:t>
            </a:r>
            <a:r>
              <a:rPr lang="nl-NL" sz="1200" kern="1200" dirty="0">
                <a:solidFill>
                  <a:schemeClr val="tx1"/>
                </a:solidFill>
                <a:effectLst/>
                <a:latin typeface="+mn-lt"/>
                <a:ea typeface="+mn-ea"/>
                <a:cs typeface="+mn-cs"/>
              </a:rPr>
              <a:t> heeft een minnaar gevonden, en samen met hem zint ze op wraak voor Agamemnon. Niet ver daarvandaan, in het land van Odysseus, is de jonge </a:t>
            </a:r>
            <a:r>
              <a:rPr lang="nl-NL" sz="1200" kern="1200" dirty="0" err="1">
                <a:solidFill>
                  <a:schemeClr val="tx1"/>
                </a:solidFill>
                <a:effectLst/>
                <a:latin typeface="+mn-lt"/>
                <a:ea typeface="+mn-ea"/>
                <a:cs typeface="+mn-cs"/>
              </a:rPr>
              <a:t>Telemachus</a:t>
            </a:r>
            <a:r>
              <a:rPr lang="nl-NL" sz="1200" kern="1200" dirty="0">
                <a:solidFill>
                  <a:schemeClr val="tx1"/>
                </a:solidFill>
                <a:effectLst/>
                <a:latin typeface="+mn-lt"/>
                <a:ea typeface="+mn-ea"/>
                <a:cs typeface="+mn-cs"/>
              </a:rPr>
              <a:t> opgegroeid tot een jongeman. Hij is ten einde raad. Sinds zijn vader ten oorlog is getrokken, worden zijn moeder en hun huis belaagd door valse mannen, die de troon willen overnemen. Als Odysseus niet snel terugkomt, zullen ze daar nog in slagen ook! En </a:t>
            </a:r>
            <a:r>
              <a:rPr lang="nl-NL" sz="1200" kern="1200" dirty="0" err="1">
                <a:solidFill>
                  <a:schemeClr val="tx1"/>
                </a:solidFill>
                <a:effectLst/>
                <a:latin typeface="+mn-lt"/>
                <a:ea typeface="+mn-ea"/>
                <a:cs typeface="+mn-cs"/>
              </a:rPr>
              <a:t>Hermione</a:t>
            </a:r>
            <a:r>
              <a:rPr lang="nl-NL" sz="1200" kern="1200" dirty="0">
                <a:solidFill>
                  <a:schemeClr val="tx1"/>
                </a:solidFill>
                <a:effectLst/>
                <a:latin typeface="+mn-lt"/>
                <a:ea typeface="+mn-ea"/>
                <a:cs typeface="+mn-cs"/>
              </a:rPr>
              <a:t>, die mist natuurlijk haar mama Helena.”</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23</a:t>
            </a:fld>
            <a:endParaRPr lang="nl-BE"/>
          </a:p>
        </p:txBody>
      </p:sp>
    </p:spTree>
    <p:extLst>
      <p:ext uri="{BB962C8B-B14F-4D97-AF65-F5344CB8AC3E}">
        <p14:creationId xmlns:p14="http://schemas.microsoft.com/office/powerpoint/2010/main" val="1523503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kern="1200" dirty="0">
                <a:solidFill>
                  <a:schemeClr val="tx1"/>
                </a:solidFill>
                <a:effectLst/>
                <a:latin typeface="+mn-lt"/>
                <a:ea typeface="+mn-ea"/>
                <a:cs typeface="+mn-cs"/>
              </a:rPr>
              <a:t>De situatie is dus heel ingewikkeld. Deze Trojaanse oorlog, die begonnen was om de liefde van slechts twee mensen, heeft nu gevolgen voor iedereen in de Griekse en de Trojaanse wereld: mensen, goden, vechters, thuisblijvers,... </a:t>
            </a:r>
            <a:r>
              <a:rPr lang="nl-NL" sz="1200" b="1" kern="1200" dirty="0">
                <a:solidFill>
                  <a:schemeClr val="tx1"/>
                </a:solidFill>
                <a:effectLst/>
                <a:latin typeface="+mn-lt"/>
                <a:ea typeface="+mn-ea"/>
                <a:cs typeface="+mn-cs"/>
              </a:rPr>
              <a:t>Het is een wereldoorlog geworden! </a:t>
            </a:r>
            <a:r>
              <a:rPr lang="nl-NL" sz="1200" kern="1200" dirty="0">
                <a:solidFill>
                  <a:schemeClr val="tx1"/>
                </a:solidFill>
                <a:effectLst/>
                <a:latin typeface="+mn-lt"/>
                <a:ea typeface="+mn-ea"/>
                <a:cs typeface="+mn-cs"/>
              </a:rPr>
              <a:t>En iedereen in die wereld heeft zijn eigen mening. Sommigen hebben er belang bij dat de oorlog verder gaat, anderen willen dat die zo snel mogelijk stopt. Sommigen willen een overwinning behalen, anderen willen gewoon vrede. Sommigen zijn op zoek naar eer, anderen willen wraak, nog anderen willen gewoon hun familie beschermd zien.”</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24</a:t>
            </a:fld>
            <a:endParaRPr lang="nl-BE"/>
          </a:p>
        </p:txBody>
      </p:sp>
    </p:spTree>
    <p:extLst>
      <p:ext uri="{BB962C8B-B14F-4D97-AF65-F5344CB8AC3E}">
        <p14:creationId xmlns:p14="http://schemas.microsoft.com/office/powerpoint/2010/main" val="4241299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kern="1200" dirty="0">
                <a:solidFill>
                  <a:schemeClr val="tx1"/>
                </a:solidFill>
                <a:effectLst/>
                <a:latin typeface="+mn-lt"/>
                <a:ea typeface="+mn-ea"/>
                <a:cs typeface="+mn-cs"/>
              </a:rPr>
              <a:t>Omdat ik de oppergod ben, wendt iedereen zich tot mij met gebeden, wensen en angsten. </a:t>
            </a:r>
            <a:r>
              <a:rPr lang="nl-NL" sz="1200" b="1" kern="1200" dirty="0">
                <a:solidFill>
                  <a:schemeClr val="tx1"/>
                </a:solidFill>
                <a:effectLst/>
                <a:latin typeface="+mn-lt"/>
                <a:ea typeface="+mn-ea"/>
                <a:cs typeface="+mn-cs"/>
              </a:rPr>
              <a:t>Ik</a:t>
            </a: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word er gek van!</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Als oppergod mag ik niet beslissen hoe dit zal aflopen.</a:t>
            </a:r>
            <a:r>
              <a:rPr lang="nl-NL" sz="1200" kern="1200" dirty="0">
                <a:solidFill>
                  <a:schemeClr val="tx1"/>
                </a:solidFill>
                <a:effectLst/>
                <a:latin typeface="+mn-lt"/>
                <a:ea typeface="+mn-ea"/>
                <a:cs typeface="+mn-cs"/>
              </a:rPr>
              <a:t> Dat ligt buiten mijn macht en ik zou het ook niet willen. Maar omdat deze oorlog zoveel groter is geworden dan alle andere, en omdat ik zoveel verschillende smeekbeden hoor langs alle kanten, wil ik wel iets anders doen. En daarmee maak ik een </a:t>
            </a:r>
            <a:r>
              <a:rPr lang="nl-NL" sz="1200" b="1" kern="1200" dirty="0">
                <a:solidFill>
                  <a:schemeClr val="tx1"/>
                </a:solidFill>
                <a:effectLst/>
                <a:latin typeface="+mn-lt"/>
                <a:ea typeface="+mn-ea"/>
                <a:cs typeface="+mn-cs"/>
              </a:rPr>
              <a:t>grote uitzondering! Voor één keer mogen jullie over je eigen toekomst beslissen.”</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25</a:t>
            </a:fld>
            <a:endParaRPr lang="nl-BE"/>
          </a:p>
        </p:txBody>
      </p:sp>
    </p:spTree>
    <p:extLst>
      <p:ext uri="{BB962C8B-B14F-4D97-AF65-F5344CB8AC3E}">
        <p14:creationId xmlns:p14="http://schemas.microsoft.com/office/powerpoint/2010/main" val="169467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We organiseren een groot debat</a:t>
            </a:r>
            <a:r>
              <a:rPr lang="nl-NL" sz="1200" kern="1200" dirty="0">
                <a:solidFill>
                  <a:schemeClr val="tx1"/>
                </a:solidFill>
                <a:effectLst/>
                <a:latin typeface="+mn-lt"/>
                <a:ea typeface="+mn-ea"/>
                <a:cs typeface="+mn-cs"/>
              </a:rPr>
              <a:t>. Daarin zijn jullie de personages: de afgevaardigden van de Trojaanse oorlog. Als personage moeten je je eigen mening vormen. Welke toekomst zou voor jezelf het beste zou zijn: eentje waarin de oorlog nu meteen stopt, of eentje waarin de oorlog doorgaat tot er een winnaar is? Straks gaan we tewerk in vier stappen: eerst leer je jezelf als personage kennen, en bepaal je de mening van je personage. Daarna mag je die mening testen door te discussiëren met de andere personages aan je eigen tafel. Daarna houden we het Grote Trojedebat, waarin je je standpunt officieel verdedigt! En ten slotte stemmen we over de toekomst... “</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26</a:t>
            </a:fld>
            <a:endParaRPr lang="nl-BE"/>
          </a:p>
        </p:txBody>
      </p:sp>
    </p:spTree>
    <p:extLst>
      <p:ext uri="{BB962C8B-B14F-4D97-AF65-F5344CB8AC3E}">
        <p14:creationId xmlns:p14="http://schemas.microsoft.com/office/powerpoint/2010/main" val="3253775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De grote vraag</a:t>
            </a: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waarover jullie gaan stemmen</a:t>
            </a:r>
            <a:r>
              <a:rPr lang="nl-NL" sz="1200" kern="1200" dirty="0">
                <a:solidFill>
                  <a:schemeClr val="tx1"/>
                </a:solidFill>
                <a:effectLst/>
                <a:latin typeface="+mn-lt"/>
                <a:ea typeface="+mn-ea"/>
                <a:cs typeface="+mn-cs"/>
              </a:rPr>
              <a:t>, luidt als volgt: “moet de Trojaanse Oorlog doorgaan of stoppen?” Vind je dat hij moet doorgaan, dan zal je “pro oorlog” stemmen. “Pro oorlog” betekent: het bloedvergieten en roem vergaren gaat verder, tot één leger wint en het andere verliest. Vind je dat de oorlog moet stoppen, dan zal je “contra oorlog” stemmen. “Contra oorlog” betekent: alle wapens gaan meteen neer en iedereen keert vandaag nog terug naar huis. Het kan ook zijn dat je niet zeker weet wat het beste zou zijn. Dan stem je “onbeslist”. Denk eraan! De uitslag van deze stemming zal de toekomst van jullie personages bepalen! Er hangt dus veel vanaf…”</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27</a:t>
            </a:fld>
            <a:endParaRPr lang="nl-BE"/>
          </a:p>
        </p:txBody>
      </p:sp>
    </p:spTree>
    <p:extLst>
      <p:ext uri="{BB962C8B-B14F-4D97-AF65-F5344CB8AC3E}">
        <p14:creationId xmlns:p14="http://schemas.microsoft.com/office/powerpoint/2010/main" val="816423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“Vanaf nu zijn jullie afgevaardigden van de Trojaanse oorlog. </a:t>
            </a:r>
            <a:r>
              <a:rPr lang="nl-NL" sz="1200" b="1" kern="1200" dirty="0">
                <a:solidFill>
                  <a:schemeClr val="tx1"/>
                </a:solidFill>
                <a:effectLst/>
                <a:latin typeface="+mn-lt"/>
                <a:ea typeface="+mn-ea"/>
                <a:cs typeface="+mn-cs"/>
              </a:rPr>
              <a:t>Je denkt, praat en handelt alleen nog zoals jouw personage dat zou doen!</a:t>
            </a:r>
            <a:r>
              <a:rPr lang="nl-NL" sz="1200" kern="1200" dirty="0">
                <a:solidFill>
                  <a:schemeClr val="tx1"/>
                </a:solidFill>
                <a:effectLst/>
                <a:latin typeface="+mn-lt"/>
                <a:ea typeface="+mn-ea"/>
                <a:cs typeface="+mn-cs"/>
              </a:rPr>
              <a:t> De mening die je zal verdedigen, het standpunt dat je zal innemen en de stem die je zal uitbrengen, is die van je personage. Denk zoals hij of zij zou denken! En weet dat je misschien wel aan tafel zit met goede vrienden… of dodelijke vijanden! Allemaal zijn jullie op een andere manier betrokken bij de oorlog. Sommigen van jullie zijn helden. Anderen zijn goden. Sommigen van jullie zijn thuisblijvers, wiens vader of echtgenoot is gaan vechten. Sommigen van jullie zijn de geliefden die deze oorlog veroorzaakt hebben.”</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28</a:t>
            </a:fld>
            <a:endParaRPr lang="nl-BE"/>
          </a:p>
        </p:txBody>
      </p:sp>
    </p:spTree>
    <p:extLst>
      <p:ext uri="{BB962C8B-B14F-4D97-AF65-F5344CB8AC3E}">
        <p14:creationId xmlns:p14="http://schemas.microsoft.com/office/powerpoint/2010/main" val="3382722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Aan deze tafels zitten mannen, vrouwen, Grieken, Trojanen, mensen en goden, allemaal door elkaar.</a:t>
            </a:r>
            <a:r>
              <a:rPr lang="nl-NL" sz="1200" kern="1200" dirty="0">
                <a:solidFill>
                  <a:schemeClr val="tx1"/>
                </a:solidFill>
                <a:effectLst/>
                <a:latin typeface="+mn-lt"/>
                <a:ea typeface="+mn-ea"/>
                <a:cs typeface="+mn-cs"/>
              </a:rPr>
              <a:t> Jullie hebben allemaal een stem. Sommigen van jullie willen oorlog. Anderen willen dat de oorlog nú, vandaag, onmiddellijk stopt.”</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29</a:t>
            </a:fld>
            <a:endParaRPr lang="nl-BE"/>
          </a:p>
        </p:txBody>
      </p:sp>
    </p:spTree>
    <p:extLst>
      <p:ext uri="{BB962C8B-B14F-4D97-AF65-F5344CB8AC3E}">
        <p14:creationId xmlns:p14="http://schemas.microsoft.com/office/powerpoint/2010/main" val="2419319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kern="1200" dirty="0">
                <a:solidFill>
                  <a:schemeClr val="tx1"/>
                </a:solidFill>
                <a:effectLst/>
                <a:latin typeface="+mn-lt"/>
                <a:ea typeface="+mn-ea"/>
                <a:cs typeface="+mn-cs"/>
              </a:rPr>
              <a:t>We keren terug in de tijd, tot 3.000 jaar geleden.”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[Licentie</a:t>
            </a:r>
            <a:r>
              <a:rPr lang="nl-NL" sz="1200" kern="1200" baseline="0" dirty="0">
                <a:solidFill>
                  <a:schemeClr val="tx1"/>
                </a:solidFill>
                <a:effectLst/>
                <a:latin typeface="+mn-lt"/>
                <a:ea typeface="+mn-ea"/>
                <a:cs typeface="+mn-cs"/>
              </a:rPr>
              <a:t> Olympus: Wikimedia </a:t>
            </a:r>
            <a:r>
              <a:rPr lang="nl-NL" sz="1200" kern="1200" baseline="0" dirty="0" err="1">
                <a:solidFill>
                  <a:schemeClr val="tx1"/>
                </a:solidFill>
                <a:effectLst/>
                <a:latin typeface="+mn-lt"/>
                <a:ea typeface="+mn-ea"/>
                <a:cs typeface="+mn-cs"/>
              </a:rPr>
              <a:t>Commons</a:t>
            </a:r>
            <a:r>
              <a:rPr lang="nl-NL" sz="1200" kern="1200" baseline="0" dirty="0">
                <a:solidFill>
                  <a:schemeClr val="tx1"/>
                </a:solidFill>
                <a:effectLst/>
                <a:latin typeface="+mn-lt"/>
                <a:ea typeface="+mn-ea"/>
                <a:cs typeface="+mn-cs"/>
              </a:rPr>
              <a:t> public domain https://commons.wikimedia.org/w/index.php?search=Mount+Olympus+mythology&amp;title=Special:MediaSearch&amp;go=Go&amp;type=image </a:t>
            </a:r>
            <a:r>
              <a:rPr lang="nl-NL" sz="1200" kern="1200" dirty="0">
                <a:solidFill>
                  <a:schemeClr val="tx1"/>
                </a:solidFill>
                <a:effectLst/>
                <a:latin typeface="+mn-lt"/>
                <a:ea typeface="+mn-ea"/>
                <a:cs typeface="+mn-cs"/>
              </a:rPr>
              <a:t>]</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3</a:t>
            </a:fld>
            <a:endParaRPr lang="nl-BE"/>
          </a:p>
        </p:txBody>
      </p:sp>
    </p:spTree>
    <p:extLst>
      <p:ext uri="{BB962C8B-B14F-4D97-AF65-F5344CB8AC3E}">
        <p14:creationId xmlns:p14="http://schemas.microsoft.com/office/powerpoint/2010/main" val="2324557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t>
            </a:r>
            <a:r>
              <a:rPr lang="nl-NL" sz="1200" b="1" kern="1200" dirty="0">
                <a:solidFill>
                  <a:schemeClr val="tx1"/>
                </a:solidFill>
                <a:effectLst/>
                <a:latin typeface="+mn-lt"/>
                <a:ea typeface="+mn-ea"/>
                <a:cs typeface="+mn-cs"/>
              </a:rPr>
              <a:t>Dit is geen debat meer van Grieken tegen Trojanen, en het gaat niet meer over winnen of verliezen! Dit is een debat over oorlog en vrede.”</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mn-lt"/>
                <a:ea typeface="+mn-ea"/>
                <a:cs typeface="+mn-cs"/>
              </a:rPr>
              <a:t>(&gt; Begin met Stap 1 van de invulbundel)</a:t>
            </a:r>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30</a:t>
            </a:fld>
            <a:endParaRPr lang="nl-BE"/>
          </a:p>
        </p:txBody>
      </p:sp>
    </p:spTree>
    <p:extLst>
      <p:ext uri="{BB962C8B-B14F-4D97-AF65-F5344CB8AC3E}">
        <p14:creationId xmlns:p14="http://schemas.microsoft.com/office/powerpoint/2010/main" val="443703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(deze</a:t>
            </a:r>
            <a:r>
              <a:rPr lang="nl-NL" i="1" baseline="0" dirty="0"/>
              <a:t> slide hoort bij het begin van Stap 4 in de invulbundel)</a:t>
            </a:r>
            <a:endParaRPr lang="nl-BE" i="1"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31</a:t>
            </a:fld>
            <a:endParaRPr lang="nl-BE"/>
          </a:p>
        </p:txBody>
      </p:sp>
    </p:spTree>
    <p:extLst>
      <p:ext uri="{BB962C8B-B14F-4D97-AF65-F5344CB8AC3E}">
        <p14:creationId xmlns:p14="http://schemas.microsoft.com/office/powerpoint/2010/main" val="2826559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(deze slide hoort</a:t>
            </a:r>
            <a:r>
              <a:rPr lang="nl-NL" i="1" baseline="0" dirty="0"/>
              <a:t> bij de uitslag van de stemming in Stap 4: klik op het vierkantje naast de uitslag die het gehaald heeft. Elk vierkantje vormt een link naar een slide die meer uitleg geeft over de toekomst die ze gekozen hebben).</a:t>
            </a:r>
            <a:endParaRPr lang="nl-BE" i="1"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32</a:t>
            </a:fld>
            <a:endParaRPr lang="nl-BE"/>
          </a:p>
        </p:txBody>
      </p:sp>
    </p:spTree>
    <p:extLst>
      <p:ext uri="{BB962C8B-B14F-4D97-AF65-F5344CB8AC3E}">
        <p14:creationId xmlns:p14="http://schemas.microsoft.com/office/powerpoint/2010/main" val="3654279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fr-FR" sz="1200" b="0" i="0" kern="1200" dirty="0">
                <a:solidFill>
                  <a:schemeClr val="tx1"/>
                </a:solidFill>
                <a:effectLst/>
                <a:latin typeface="+mn-lt"/>
                <a:ea typeface="+mn-ea"/>
                <a:cs typeface="+mn-cs"/>
              </a:rPr>
              <a:t>La Procession du cheval dans Troie, par Tiepolo - </a:t>
            </a:r>
            <a:r>
              <a:rPr lang="fr-FR" sz="1200" b="0" i="0" kern="1200" dirty="0" err="1">
                <a:solidFill>
                  <a:schemeClr val="tx1"/>
                </a:solidFill>
                <a:effectLst/>
                <a:latin typeface="+mn-lt"/>
                <a:ea typeface="+mn-ea"/>
                <a:cs typeface="+mn-cs"/>
              </a:rPr>
              <a:t>XVIIIè</a:t>
            </a:r>
            <a:r>
              <a:rPr lang="fr-FR" sz="1200" b="0" i="0" kern="1200" dirty="0">
                <a:solidFill>
                  <a:schemeClr val="tx1"/>
                </a:solidFill>
                <a:effectLst/>
                <a:latin typeface="+mn-lt"/>
                <a:ea typeface="+mn-ea"/>
                <a:cs typeface="+mn-cs"/>
              </a:rPr>
              <a:t> siècle)</a:t>
            </a:r>
          </a:p>
          <a:p>
            <a:r>
              <a:rPr lang="fr-FR" sz="1200" b="0" i="0" kern="1200" dirty="0">
                <a:solidFill>
                  <a:schemeClr val="tx1"/>
                </a:solidFill>
                <a:effectLst/>
                <a:latin typeface="+mn-lt"/>
                <a:ea typeface="+mn-ea"/>
                <a:cs typeface="+mn-cs"/>
              </a:rPr>
              <a:t>(</a:t>
            </a:r>
            <a:r>
              <a:rPr lang="fr-FR" sz="1200" b="0" i="0" kern="1200" dirty="0" err="1">
                <a:solidFill>
                  <a:schemeClr val="tx1"/>
                </a:solidFill>
                <a:effectLst/>
                <a:latin typeface="+mn-lt"/>
                <a:ea typeface="+mn-ea"/>
                <a:cs typeface="+mn-cs"/>
              </a:rPr>
              <a:t>Wikimedia</a:t>
            </a:r>
            <a:r>
              <a:rPr lang="fr-FR" sz="1200" b="0" i="0" kern="1200" dirty="0">
                <a:solidFill>
                  <a:schemeClr val="tx1"/>
                </a:solidFill>
                <a:effectLst/>
                <a:latin typeface="+mn-lt"/>
                <a:ea typeface="+mn-ea"/>
                <a:cs typeface="+mn-cs"/>
              </a:rPr>
              <a:t> Commons</a:t>
            </a:r>
            <a:r>
              <a:rPr lang="fr-FR" sz="1200" b="0" i="0" kern="1200" baseline="0" dirty="0">
                <a:solidFill>
                  <a:schemeClr val="tx1"/>
                </a:solidFill>
                <a:effectLst/>
                <a:latin typeface="+mn-lt"/>
                <a:ea typeface="+mn-ea"/>
                <a:cs typeface="+mn-cs"/>
              </a:rPr>
              <a:t>: public </a:t>
            </a:r>
            <a:r>
              <a:rPr lang="fr-FR" sz="1200" b="0" i="0" kern="1200" baseline="0" dirty="0" err="1">
                <a:solidFill>
                  <a:schemeClr val="tx1"/>
                </a:solidFill>
                <a:effectLst/>
                <a:latin typeface="+mn-lt"/>
                <a:ea typeface="+mn-ea"/>
                <a:cs typeface="+mn-cs"/>
              </a:rPr>
              <a:t>domain</a:t>
            </a:r>
            <a:r>
              <a:rPr lang="fr-FR" sz="1200" b="0" i="0" kern="1200" baseline="0" dirty="0">
                <a:solidFill>
                  <a:schemeClr val="tx1"/>
                </a:solidFill>
                <a:effectLst/>
                <a:latin typeface="+mn-lt"/>
                <a:ea typeface="+mn-ea"/>
                <a:cs typeface="+mn-cs"/>
              </a:rPr>
              <a:t>: https://commons.wikimedia.org/w/index.php?search=trojan+horse&amp;title=Special:MediaSearch&amp;go=Go&amp;type=image)</a:t>
            </a:r>
            <a:endParaRPr lang="fr-FR"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33</a:t>
            </a:fld>
            <a:endParaRPr lang="nl-BE"/>
          </a:p>
        </p:txBody>
      </p:sp>
    </p:spTree>
    <p:extLst>
      <p:ext uri="{BB962C8B-B14F-4D97-AF65-F5344CB8AC3E}">
        <p14:creationId xmlns:p14="http://schemas.microsoft.com/office/powerpoint/2010/main" val="859076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Afbeelding: </a:t>
            </a:r>
            <a:r>
              <a:rPr lang="en-US" dirty="0" err="1"/>
              <a:t>Maerten</a:t>
            </a:r>
            <a:r>
              <a:rPr lang="en-US" dirty="0"/>
              <a:t> van </a:t>
            </a:r>
            <a:r>
              <a:rPr lang="en-US" dirty="0" err="1"/>
              <a:t>Heemskerck</a:t>
            </a:r>
            <a:r>
              <a:rPr lang="en-US" dirty="0"/>
              <a:t> - Panorama with the Abduction of Helen Amidst the Wonders of the Ancient World</a:t>
            </a:r>
          </a:p>
          <a:p>
            <a:r>
              <a:rPr lang="en-US" dirty="0"/>
              <a:t>Wikimedia</a:t>
            </a:r>
            <a:r>
              <a:rPr lang="en-US" baseline="0" dirty="0"/>
              <a:t> Commons: public Domain, </a:t>
            </a:r>
          </a:p>
          <a:p>
            <a:r>
              <a:rPr lang="nl-BE" dirty="0"/>
              <a:t>https://commons.wikimedia.org/wiki/File:Maerten_van_Heemskerck_-_Panorama_with_the_Abduction_of_Helen_Amidst_the_Wonders_of_the_Ancient_World_-_Google_Art_Project.jpg</a:t>
            </a: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34</a:t>
            </a:fld>
            <a:endParaRPr lang="nl-BE"/>
          </a:p>
        </p:txBody>
      </p:sp>
    </p:spTree>
    <p:extLst>
      <p:ext uri="{BB962C8B-B14F-4D97-AF65-F5344CB8AC3E}">
        <p14:creationId xmlns:p14="http://schemas.microsoft.com/office/powerpoint/2010/main" val="681086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35</a:t>
            </a:fld>
            <a:endParaRPr lang="nl-BE"/>
          </a:p>
        </p:txBody>
      </p:sp>
    </p:spTree>
    <p:extLst>
      <p:ext uri="{BB962C8B-B14F-4D97-AF65-F5344CB8AC3E}">
        <p14:creationId xmlns:p14="http://schemas.microsoft.com/office/powerpoint/2010/main" val="1469687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“Het begon allemaal met een schoonheidswedstrijd tussen 3 godinnen</a:t>
            </a:r>
            <a:r>
              <a:rPr lang="nl-NL" sz="1200" kern="1200" dirty="0">
                <a:solidFill>
                  <a:schemeClr val="tx1"/>
                </a:solidFill>
                <a:effectLst/>
                <a:latin typeface="+mn-lt"/>
                <a:ea typeface="+mn-ea"/>
                <a:cs typeface="+mn-cs"/>
              </a:rPr>
              <a:t>: Hera (de godin van het huwelijk), </a:t>
            </a:r>
            <a:r>
              <a:rPr lang="nl-NL" sz="1200" kern="1200" dirty="0" err="1">
                <a:solidFill>
                  <a:schemeClr val="tx1"/>
                </a:solidFill>
                <a:effectLst/>
                <a:latin typeface="+mn-lt"/>
                <a:ea typeface="+mn-ea"/>
                <a:cs typeface="+mn-cs"/>
              </a:rPr>
              <a:t>Athena</a:t>
            </a:r>
            <a:r>
              <a:rPr lang="nl-NL" sz="1200" kern="1200" dirty="0">
                <a:solidFill>
                  <a:schemeClr val="tx1"/>
                </a:solidFill>
                <a:effectLst/>
                <a:latin typeface="+mn-lt"/>
                <a:ea typeface="+mn-ea"/>
                <a:cs typeface="+mn-cs"/>
              </a:rPr>
              <a:t> (de godin van de wijsheid en de overwinning) en Aphrodite (de godin van de schoonheid). Ze zochten een scheidsrechter. Ikzelf wou geen van de drie vrouwen kwaad maken, dus ze besloten het aan een mens te vragen: prins Paris van Troje.”</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4</a:t>
            </a:fld>
            <a:endParaRPr lang="nl-BE"/>
          </a:p>
        </p:txBody>
      </p:sp>
    </p:spTree>
    <p:extLst>
      <p:ext uri="{BB962C8B-B14F-4D97-AF65-F5344CB8AC3E}">
        <p14:creationId xmlns:p14="http://schemas.microsoft.com/office/powerpoint/2010/main" val="144612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i="0" dirty="0"/>
              <a:t>“</a:t>
            </a:r>
            <a:r>
              <a:rPr lang="nl-NL" sz="1200" b="1" kern="1200" dirty="0">
                <a:solidFill>
                  <a:schemeClr val="tx1"/>
                </a:solidFill>
                <a:effectLst/>
                <a:latin typeface="+mn-lt"/>
                <a:ea typeface="+mn-ea"/>
                <a:cs typeface="+mn-cs"/>
              </a:rPr>
              <a:t>De drie godinnen toonden zichzelf van hun mooiste kant aan Paris</a:t>
            </a:r>
            <a:r>
              <a:rPr lang="nl-NL" sz="1200" kern="1200" dirty="0">
                <a:solidFill>
                  <a:schemeClr val="tx1"/>
                </a:solidFill>
                <a:effectLst/>
                <a:latin typeface="+mn-lt"/>
                <a:ea typeface="+mn-ea"/>
                <a:cs typeface="+mn-cs"/>
              </a:rPr>
              <a:t>, maar Aphrodite wou </a:t>
            </a:r>
            <a:r>
              <a:rPr lang="nl-NL" sz="1200" kern="1200" dirty="0" err="1">
                <a:solidFill>
                  <a:schemeClr val="tx1"/>
                </a:solidFill>
                <a:effectLst/>
                <a:latin typeface="+mn-lt"/>
                <a:ea typeface="+mn-ea"/>
                <a:cs typeface="+mn-cs"/>
              </a:rPr>
              <a:t>ab-so-luut</a:t>
            </a:r>
            <a:r>
              <a:rPr lang="nl-NL" sz="1200" kern="1200" dirty="0">
                <a:solidFill>
                  <a:schemeClr val="tx1"/>
                </a:solidFill>
                <a:effectLst/>
                <a:latin typeface="+mn-lt"/>
                <a:ea typeface="+mn-ea"/>
                <a:cs typeface="+mn-cs"/>
              </a:rPr>
              <a:t> winnen. Daarom fluisterde ze Paris toe: “als je mij kiest, dan geef ik je de mooiste vrouw op aarde.” Eigenlijk had Paris al een vrouw (de verlegen </a:t>
            </a:r>
            <a:r>
              <a:rPr lang="nl-NL" sz="1200" kern="1200" dirty="0" err="1">
                <a:solidFill>
                  <a:schemeClr val="tx1"/>
                </a:solidFill>
                <a:effectLst/>
                <a:latin typeface="+mn-lt"/>
                <a:ea typeface="+mn-ea"/>
                <a:cs typeface="+mn-cs"/>
              </a:rPr>
              <a:t>Oenone</a:t>
            </a:r>
            <a:r>
              <a:rPr lang="nl-NL" sz="1200" kern="1200" dirty="0">
                <a:solidFill>
                  <a:schemeClr val="tx1"/>
                </a:solidFill>
                <a:effectLst/>
                <a:latin typeface="+mn-lt"/>
                <a:ea typeface="+mn-ea"/>
                <a:cs typeface="+mn-cs"/>
              </a:rPr>
              <a:t>). Maar toch kon Paris niet aan die verleiding weerstaan.</a:t>
            </a:r>
            <a:r>
              <a:rPr lang="nl-NL"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Hij riep Aphrodite uit tot de mooiste godin.”</a:t>
            </a:r>
            <a:endParaRPr lang="nl-NL" i="1" dirty="0"/>
          </a:p>
          <a:p>
            <a:endParaRPr lang="nl-NL" i="1" dirty="0"/>
          </a:p>
          <a:p>
            <a:endParaRPr lang="nl-NL" i="1" dirty="0"/>
          </a:p>
          <a:p>
            <a:r>
              <a:rPr lang="nl-NL" i="1" dirty="0"/>
              <a:t>[afbeelding</a:t>
            </a:r>
            <a:r>
              <a:rPr lang="nl-NL" i="1" baseline="0" dirty="0"/>
              <a:t> Rubens: Wikimedia </a:t>
            </a:r>
            <a:r>
              <a:rPr lang="nl-NL" i="1" baseline="0" dirty="0" err="1"/>
              <a:t>Commons</a:t>
            </a:r>
            <a:r>
              <a:rPr lang="nl-NL" i="1" baseline="0" dirty="0"/>
              <a:t> public domain: https://commons.wikimedia.org/w/index.php?search=rubens+paris+judgment&amp;title=Special:MediaSearch&amp;go=Go&amp;type=image </a:t>
            </a:r>
            <a:r>
              <a:rPr lang="nl-NL" i="1" dirty="0"/>
              <a:t>]</a:t>
            </a:r>
            <a:endParaRPr lang="nl-BE" i="1"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5</a:t>
            </a:fld>
            <a:endParaRPr lang="nl-BE"/>
          </a:p>
        </p:txBody>
      </p:sp>
    </p:spTree>
    <p:extLst>
      <p:ext uri="{BB962C8B-B14F-4D97-AF65-F5344CB8AC3E}">
        <p14:creationId xmlns:p14="http://schemas.microsoft.com/office/powerpoint/2010/main" val="13190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a:solidFill>
                  <a:schemeClr val="tx1"/>
                </a:solidFill>
                <a:effectLst/>
                <a:latin typeface="+mn-lt"/>
                <a:ea typeface="+mn-ea"/>
                <a:cs typeface="+mn-cs"/>
              </a:rPr>
              <a:t>Toen begon het liefdesdrama! </a:t>
            </a:r>
            <a:r>
              <a:rPr lang="nl-NL" sz="1200" kern="1200" dirty="0">
                <a:solidFill>
                  <a:schemeClr val="tx1"/>
                </a:solidFill>
                <a:effectLst/>
                <a:latin typeface="+mn-lt"/>
                <a:ea typeface="+mn-ea"/>
                <a:cs typeface="+mn-cs"/>
              </a:rPr>
              <a:t>Paris liet zijn vrouw </a:t>
            </a:r>
            <a:r>
              <a:rPr lang="nl-NL" sz="1200" kern="1200" dirty="0" err="1">
                <a:solidFill>
                  <a:schemeClr val="tx1"/>
                </a:solidFill>
                <a:effectLst/>
                <a:latin typeface="+mn-lt"/>
                <a:ea typeface="+mn-ea"/>
                <a:cs typeface="+mn-cs"/>
              </a:rPr>
              <a:t>Oenone</a:t>
            </a:r>
            <a:r>
              <a:rPr lang="nl-NL" sz="1200" kern="1200" dirty="0">
                <a:solidFill>
                  <a:schemeClr val="tx1"/>
                </a:solidFill>
                <a:effectLst/>
                <a:latin typeface="+mn-lt"/>
                <a:ea typeface="+mn-ea"/>
                <a:cs typeface="+mn-cs"/>
              </a:rPr>
              <a:t> vallen – de arme vrouw was troosteloos! Daarna ging hij, met de hulp van Aphrodite, op zoek naar de mooiste vrouw: Helena.”</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6</a:t>
            </a:fld>
            <a:endParaRPr lang="nl-BE"/>
          </a:p>
        </p:txBody>
      </p:sp>
    </p:spTree>
    <p:extLst>
      <p:ext uri="{BB962C8B-B14F-4D97-AF65-F5344CB8AC3E}">
        <p14:creationId xmlns:p14="http://schemas.microsoft.com/office/powerpoint/2010/main" val="356922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t>
            </a:r>
            <a:r>
              <a:rPr lang="nl-NL" sz="1200" kern="1200" dirty="0">
                <a:solidFill>
                  <a:schemeClr val="tx1"/>
                </a:solidFill>
                <a:effectLst/>
                <a:latin typeface="+mn-lt"/>
                <a:ea typeface="+mn-ea"/>
                <a:cs typeface="+mn-cs"/>
              </a:rPr>
              <a:t>Ook </a:t>
            </a:r>
            <a:r>
              <a:rPr lang="nl-NL" sz="1200" b="1" kern="1200" dirty="0">
                <a:solidFill>
                  <a:schemeClr val="tx1"/>
                </a:solidFill>
                <a:effectLst/>
                <a:latin typeface="+mn-lt"/>
                <a:ea typeface="+mn-ea"/>
                <a:cs typeface="+mn-cs"/>
              </a:rPr>
              <a:t>Helena was al getrouwd</a:t>
            </a:r>
            <a:r>
              <a:rPr lang="nl-NL" sz="1200" kern="1200" dirty="0">
                <a:solidFill>
                  <a:schemeClr val="tx1"/>
                </a:solidFill>
                <a:effectLst/>
                <a:latin typeface="+mn-lt"/>
                <a:ea typeface="+mn-ea"/>
                <a:cs typeface="+mn-cs"/>
              </a:rPr>
              <a:t>, met de Griekse </a:t>
            </a:r>
            <a:r>
              <a:rPr lang="nl-NL" sz="1200" kern="1200" dirty="0" err="1">
                <a:solidFill>
                  <a:schemeClr val="tx1"/>
                </a:solidFill>
                <a:effectLst/>
                <a:latin typeface="+mn-lt"/>
                <a:ea typeface="+mn-ea"/>
                <a:cs typeface="+mn-cs"/>
              </a:rPr>
              <a:t>Menelaus</a:t>
            </a:r>
            <a:r>
              <a:rPr lang="nl-NL" sz="1200" kern="1200" dirty="0">
                <a:solidFill>
                  <a:schemeClr val="tx1"/>
                </a:solidFill>
                <a:effectLst/>
                <a:latin typeface="+mn-lt"/>
                <a:ea typeface="+mn-ea"/>
                <a:cs typeface="+mn-cs"/>
              </a:rPr>
              <a:t>, en ze had al een dochtertje, </a:t>
            </a:r>
            <a:r>
              <a:rPr lang="nl-NL" sz="1200" kern="1200" dirty="0" err="1">
                <a:solidFill>
                  <a:schemeClr val="tx1"/>
                </a:solidFill>
                <a:effectLst/>
                <a:latin typeface="+mn-lt"/>
                <a:ea typeface="+mn-ea"/>
                <a:cs typeface="+mn-cs"/>
              </a:rPr>
              <a:t>Hermione</a:t>
            </a: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Toch kon Paris Helena verleiden en naar Troje ontvoeren</a:t>
            </a:r>
            <a:r>
              <a:rPr lang="nl-NL" sz="1200" kern="1200" dirty="0">
                <a:solidFill>
                  <a:schemeClr val="tx1"/>
                </a:solidFill>
                <a:effectLst/>
                <a:latin typeface="+mn-lt"/>
                <a:ea typeface="+mn-ea"/>
                <a:cs typeface="+mn-cs"/>
              </a:rPr>
              <a:t>. Helena’s dochtertje en echtgenoot bleven achter in Griekenland. </a:t>
            </a:r>
            <a:r>
              <a:rPr lang="nl-NL" sz="1200" kern="1200" dirty="0" err="1">
                <a:solidFill>
                  <a:schemeClr val="tx1"/>
                </a:solidFill>
                <a:effectLst/>
                <a:latin typeface="+mn-lt"/>
                <a:ea typeface="+mn-ea"/>
                <a:cs typeface="+mn-cs"/>
              </a:rPr>
              <a:t>Hermione</a:t>
            </a:r>
            <a:r>
              <a:rPr lang="nl-NL" sz="1200" kern="1200" dirty="0">
                <a:solidFill>
                  <a:schemeClr val="tx1"/>
                </a:solidFill>
                <a:effectLst/>
                <a:latin typeface="+mn-lt"/>
                <a:ea typeface="+mn-ea"/>
                <a:cs typeface="+mn-cs"/>
              </a:rPr>
              <a:t> was zo haar mama kwijt… en ze was nog niet eens tien jaar!</a:t>
            </a:r>
            <a:r>
              <a:rPr lang="nl-BE"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[afbeelding Guido </a:t>
            </a:r>
            <a:r>
              <a:rPr lang="nl-BE" sz="1200" kern="1200" dirty="0" err="1">
                <a:solidFill>
                  <a:schemeClr val="tx1"/>
                </a:solidFill>
                <a:effectLst/>
                <a:latin typeface="+mn-lt"/>
                <a:ea typeface="+mn-ea"/>
                <a:cs typeface="+mn-cs"/>
              </a:rPr>
              <a:t>Reni</a:t>
            </a:r>
            <a:r>
              <a:rPr lang="nl-BE" sz="1200" kern="1200" dirty="0">
                <a:solidFill>
                  <a:schemeClr val="tx1"/>
                </a:solidFill>
                <a:effectLst/>
                <a:latin typeface="+mn-lt"/>
                <a:ea typeface="+mn-ea"/>
                <a:cs typeface="+mn-cs"/>
              </a:rPr>
              <a:t>: Wikimedia </a:t>
            </a:r>
            <a:r>
              <a:rPr lang="nl-BE" sz="1200" kern="1200" dirty="0" err="1">
                <a:solidFill>
                  <a:schemeClr val="tx1"/>
                </a:solidFill>
                <a:effectLst/>
                <a:latin typeface="+mn-lt"/>
                <a:ea typeface="+mn-ea"/>
                <a:cs typeface="+mn-cs"/>
              </a:rPr>
              <a:t>Commons</a:t>
            </a:r>
            <a:r>
              <a:rPr lang="nl-BE" sz="1200" kern="1200" dirty="0">
                <a:solidFill>
                  <a:schemeClr val="tx1"/>
                </a:solidFill>
                <a:effectLst/>
                <a:latin typeface="+mn-lt"/>
                <a:ea typeface="+mn-ea"/>
                <a:cs typeface="+mn-cs"/>
              </a:rPr>
              <a:t>, public</a:t>
            </a:r>
            <a:r>
              <a:rPr lang="nl-BE" sz="1200" kern="1200" baseline="0" dirty="0">
                <a:solidFill>
                  <a:schemeClr val="tx1"/>
                </a:solidFill>
                <a:effectLst/>
                <a:latin typeface="+mn-lt"/>
                <a:ea typeface="+mn-ea"/>
                <a:cs typeface="+mn-cs"/>
              </a:rPr>
              <a:t> domain: https://commons.wikimedia.org/w/index.php?search=rape+of+helen&amp;title=Special:MediaSearch&amp;go=Go&amp;type=image </a:t>
            </a:r>
            <a:r>
              <a:rPr lang="nl-BE" sz="120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7</a:t>
            </a:fld>
            <a:endParaRPr lang="nl-BE"/>
          </a:p>
        </p:txBody>
      </p:sp>
    </p:spTree>
    <p:extLst>
      <p:ext uri="{BB962C8B-B14F-4D97-AF65-F5344CB8AC3E}">
        <p14:creationId xmlns:p14="http://schemas.microsoft.com/office/powerpoint/2010/main" val="1496593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sz="1200" b="1" kern="1200" dirty="0" err="1">
                <a:solidFill>
                  <a:schemeClr val="tx1"/>
                </a:solidFill>
                <a:effectLst/>
                <a:latin typeface="+mn-lt"/>
                <a:ea typeface="+mn-ea"/>
                <a:cs typeface="+mn-cs"/>
              </a:rPr>
              <a:t>Menelaus</a:t>
            </a:r>
            <a:r>
              <a:rPr lang="nl-NL" sz="1200" b="1" kern="1200" dirty="0">
                <a:solidFill>
                  <a:schemeClr val="tx1"/>
                </a:solidFill>
                <a:effectLst/>
                <a:latin typeface="+mn-lt"/>
                <a:ea typeface="+mn-ea"/>
                <a:cs typeface="+mn-cs"/>
              </a:rPr>
              <a:t> zwoer op wraak.</a:t>
            </a:r>
            <a:r>
              <a:rPr lang="nl-NL" sz="1200" kern="1200" dirty="0">
                <a:solidFill>
                  <a:schemeClr val="tx1"/>
                </a:solidFill>
                <a:effectLst/>
                <a:latin typeface="+mn-lt"/>
                <a:ea typeface="+mn-ea"/>
                <a:cs typeface="+mn-cs"/>
              </a:rPr>
              <a:t> Hij vroeg zijn broer, de Griekse generaal </a:t>
            </a:r>
            <a:r>
              <a:rPr lang="nl-NL" sz="1200" kern="1200" dirty="0" err="1">
                <a:solidFill>
                  <a:schemeClr val="tx1"/>
                </a:solidFill>
                <a:effectLst/>
                <a:latin typeface="+mn-lt"/>
                <a:ea typeface="+mn-ea"/>
                <a:cs typeface="+mn-cs"/>
              </a:rPr>
              <a:t>Agamemnon</a:t>
            </a:r>
            <a:r>
              <a:rPr lang="nl-NL" sz="1200" kern="1200" dirty="0">
                <a:solidFill>
                  <a:schemeClr val="tx1"/>
                </a:solidFill>
                <a:effectLst/>
                <a:latin typeface="+mn-lt"/>
                <a:ea typeface="+mn-ea"/>
                <a:cs typeface="+mn-cs"/>
              </a:rPr>
              <a:t>, om hulp. Samen riepen ze alle Griekse helden en koningen op om Troje de oorlog te verklaren!</a:t>
            </a:r>
            <a:endParaRPr lang="nl-BE" dirty="0"/>
          </a:p>
          <a:p>
            <a:r>
              <a:rPr lang="nl-BE" i="1" dirty="0"/>
              <a:t>(afbeelding:</a:t>
            </a:r>
            <a:r>
              <a:rPr lang="nl-BE" i="1" baseline="0" dirty="0"/>
              <a:t> </a:t>
            </a:r>
            <a:r>
              <a:rPr lang="nl-BE" i="1" dirty="0"/>
              <a:t>https://commons.wikimedia.org/wiki/File:Greek_Galleys.jpg)</a:t>
            </a:r>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8</a:t>
            </a:fld>
            <a:endParaRPr lang="nl-BE"/>
          </a:p>
        </p:txBody>
      </p:sp>
    </p:spTree>
    <p:extLst>
      <p:ext uri="{BB962C8B-B14F-4D97-AF65-F5344CB8AC3E}">
        <p14:creationId xmlns:p14="http://schemas.microsoft.com/office/powerpoint/2010/main" val="582694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Odysseus</a:t>
            </a:r>
            <a:r>
              <a:rPr lang="nl-NL" sz="1200" b="1" kern="1200" baseline="0" dirty="0">
                <a:solidFill>
                  <a:schemeClr val="tx1"/>
                </a:solidFill>
                <a:effectLst/>
                <a:latin typeface="+mn-lt"/>
                <a:ea typeface="+mn-ea"/>
                <a:cs typeface="+mn-cs"/>
              </a:rPr>
              <a:t>, één van hun belangrijkste helden, had er geen zin. </a:t>
            </a:r>
            <a:r>
              <a:rPr lang="nl-NL" sz="1200" kern="1200" baseline="0" dirty="0">
                <a:solidFill>
                  <a:schemeClr val="tx1"/>
                </a:solidFill>
                <a:effectLst/>
                <a:latin typeface="+mn-lt"/>
                <a:ea typeface="+mn-ea"/>
                <a:cs typeface="+mn-cs"/>
              </a:rPr>
              <a:t>Hij en zijn kersverse vrouw hadden nog maar net een zoontje gekregen! Hij droomde ervan zijn baby </a:t>
            </a:r>
            <a:r>
              <a:rPr lang="nl-NL" sz="1200" kern="1200" baseline="0" dirty="0" err="1">
                <a:solidFill>
                  <a:schemeClr val="tx1"/>
                </a:solidFill>
                <a:effectLst/>
                <a:latin typeface="+mn-lt"/>
                <a:ea typeface="+mn-ea"/>
                <a:cs typeface="+mn-cs"/>
              </a:rPr>
              <a:t>Telemachus</a:t>
            </a:r>
            <a:r>
              <a:rPr lang="nl-NL" sz="1200" kern="1200" baseline="0" dirty="0">
                <a:solidFill>
                  <a:schemeClr val="tx1"/>
                </a:solidFill>
                <a:effectLst/>
                <a:latin typeface="+mn-lt"/>
                <a:ea typeface="+mn-ea"/>
                <a:cs typeface="+mn-cs"/>
              </a:rPr>
              <a:t> te zien opgroeien tot een man, maar de oorlog kon jaren duren… en misschien zou hij niet eens terugkeren!</a:t>
            </a:r>
          </a:p>
          <a:p>
            <a:r>
              <a:rPr lang="nl-NL" sz="1200" kern="1200" baseline="0" dirty="0">
                <a:solidFill>
                  <a:schemeClr val="tx1"/>
                </a:solidFill>
                <a:effectLst/>
                <a:latin typeface="+mn-lt"/>
                <a:ea typeface="+mn-ea"/>
                <a:cs typeface="+mn-cs"/>
              </a:rPr>
              <a:t>Hij probeerde eronder uit te komen, maar de generaal was onverbiddelijk. Odysseus liet bezorgd zijn thuisland achter en sloot zich aan bij het leger. </a:t>
            </a:r>
            <a:endParaRPr lang="nl-BE" dirty="0"/>
          </a:p>
        </p:txBody>
      </p:sp>
      <p:sp>
        <p:nvSpPr>
          <p:cNvPr id="4" name="Tijdelijke aanduiding voor dianummer 3"/>
          <p:cNvSpPr>
            <a:spLocks noGrp="1"/>
          </p:cNvSpPr>
          <p:nvPr>
            <p:ph type="sldNum" sz="quarter" idx="10"/>
          </p:nvPr>
        </p:nvSpPr>
        <p:spPr/>
        <p:txBody>
          <a:bodyPr/>
          <a:lstStyle/>
          <a:p>
            <a:fld id="{52D7E783-C48E-40F1-9E4A-415C60AED1BD}" type="slidenum">
              <a:rPr lang="nl-BE" smtClean="0"/>
              <a:t>9</a:t>
            </a:fld>
            <a:endParaRPr lang="nl-BE"/>
          </a:p>
        </p:txBody>
      </p:sp>
    </p:spTree>
    <p:extLst>
      <p:ext uri="{BB962C8B-B14F-4D97-AF65-F5344CB8AC3E}">
        <p14:creationId xmlns:p14="http://schemas.microsoft.com/office/powerpoint/2010/main" val="203564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E0294DFB-D63D-4E83-9A5F-7CE00C87DC32}" type="datetime1">
              <a:rPr lang="nl-BE" smtClean="0"/>
              <a:t>15/01/2024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4165583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98E46AB2-D6B1-4FE7-A28F-A7FF2A4CEA20}" type="datetime1">
              <a:rPr lang="nl-BE" smtClean="0"/>
              <a:t>15/01/2024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3641704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2C9FF0C-43F6-4E0D-80FD-8B7F364D823D}" type="datetime1">
              <a:rPr lang="nl-BE" smtClean="0"/>
              <a:t>15/01/2024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377821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92EE759D-6FD3-4B16-9529-6B6739C9C07D}" type="datetime1">
              <a:rPr lang="nl-BE" smtClean="0"/>
              <a:t>15/01/2024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228388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B3CB5BA1-9DD5-4FBE-BDA5-6249610C6555}" type="datetime1">
              <a:rPr lang="nl-BE" smtClean="0"/>
              <a:t>15/01/2024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98945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D2510890-EBEF-4E87-9B0E-34FEE0AE674F}" type="datetime1">
              <a:rPr lang="nl-BE" smtClean="0"/>
              <a:t>15/01/2024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311794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0F73D4E-C747-4418-A091-B6EB41581AD7}" type="datetime1">
              <a:rPr lang="nl-BE" smtClean="0"/>
              <a:t>15/01/2024</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261157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3D01A7A9-311E-4205-AB8C-8A894D0F1338}" type="datetime1">
              <a:rPr lang="nl-BE" smtClean="0"/>
              <a:t>15/01/2024</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2225443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08FEEA2-E363-4730-801E-C080BC861422}" type="datetime1">
              <a:rPr lang="nl-BE" smtClean="0"/>
              <a:t>15/01/2024</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106168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F2BB8D8-E133-4A8D-8CA0-643AFA3EAA37}" type="datetime1">
              <a:rPr lang="nl-BE" smtClean="0"/>
              <a:t>15/01/2024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3212191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9C3D4EF-9CFE-47F7-A510-39FD45DB3E4E}" type="datetime1">
              <a:rPr lang="nl-BE" smtClean="0"/>
              <a:t>15/01/2024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8AA6778-25CD-424D-81BF-4C20BA2321B5}" type="slidenum">
              <a:rPr lang="nl-BE" smtClean="0"/>
              <a:t>‹nr.›</a:t>
            </a:fld>
            <a:endParaRPr lang="nl-BE"/>
          </a:p>
        </p:txBody>
      </p:sp>
    </p:spTree>
    <p:extLst>
      <p:ext uri="{BB962C8B-B14F-4D97-AF65-F5344CB8AC3E}">
        <p14:creationId xmlns:p14="http://schemas.microsoft.com/office/powerpoint/2010/main" val="200821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346D0-D156-4EDE-BEA9-B66132C63749}" type="datetime1">
              <a:rPr lang="nl-BE" smtClean="0"/>
              <a:t>15/01/2024</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A6778-25CD-424D-81BF-4C20BA2321B5}" type="slidenum">
              <a:rPr lang="nl-BE" smtClean="0"/>
              <a:t>‹nr.›</a:t>
            </a:fld>
            <a:endParaRPr lang="nl-BE"/>
          </a:p>
        </p:txBody>
      </p:sp>
    </p:spTree>
    <p:extLst>
      <p:ext uri="{BB962C8B-B14F-4D97-AF65-F5344CB8AC3E}">
        <p14:creationId xmlns:p14="http://schemas.microsoft.com/office/powerpoint/2010/main" val="3627324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jpeg"/><Relationship Id="rId18" Type="http://schemas.openxmlformats.org/officeDocument/2006/relationships/image" Target="../media/image26.jpeg"/><Relationship Id="rId26" Type="http://schemas.openxmlformats.org/officeDocument/2006/relationships/image" Target="../media/image13.png"/><Relationship Id="rId3" Type="http://schemas.openxmlformats.org/officeDocument/2006/relationships/image" Target="../media/image1.png"/><Relationship Id="rId21" Type="http://schemas.openxmlformats.org/officeDocument/2006/relationships/image" Target="../media/image40.png"/><Relationship Id="rId7" Type="http://schemas.microsoft.com/office/2007/relationships/hdphoto" Target="../media/hdphoto1.wdp"/><Relationship Id="rId12" Type="http://schemas.openxmlformats.org/officeDocument/2006/relationships/image" Target="../media/image33.jpeg"/><Relationship Id="rId17" Type="http://schemas.openxmlformats.org/officeDocument/2006/relationships/image" Target="../media/image37.png"/><Relationship Id="rId25" Type="http://schemas.openxmlformats.org/officeDocument/2006/relationships/image" Target="../media/image11.png"/><Relationship Id="rId2" Type="http://schemas.openxmlformats.org/officeDocument/2006/relationships/notesSlide" Target="../notesSlides/notesSlide24.xml"/><Relationship Id="rId16" Type="http://schemas.openxmlformats.org/officeDocument/2006/relationships/image" Target="../media/image36.jpe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2.png"/><Relationship Id="rId24" Type="http://schemas.openxmlformats.org/officeDocument/2006/relationships/image" Target="../media/image43.png"/><Relationship Id="rId5" Type="http://schemas.openxmlformats.org/officeDocument/2006/relationships/image" Target="../media/image12.png"/><Relationship Id="rId15" Type="http://schemas.openxmlformats.org/officeDocument/2006/relationships/image" Target="../media/image8.jpeg"/><Relationship Id="rId23" Type="http://schemas.openxmlformats.org/officeDocument/2006/relationships/image" Target="../media/image42.png"/><Relationship Id="rId28" Type="http://schemas.openxmlformats.org/officeDocument/2006/relationships/image" Target="../media/image25.png"/><Relationship Id="rId10" Type="http://schemas.openxmlformats.org/officeDocument/2006/relationships/image" Target="../media/image15.png"/><Relationship Id="rId19" Type="http://schemas.openxmlformats.org/officeDocument/2006/relationships/image" Target="../media/image38.png"/><Relationship Id="rId4" Type="http://schemas.openxmlformats.org/officeDocument/2006/relationships/image" Target="../media/image22.png"/><Relationship Id="rId9" Type="http://schemas.microsoft.com/office/2007/relationships/hdphoto" Target="../media/hdphoto3.wdp"/><Relationship Id="rId14" Type="http://schemas.openxmlformats.org/officeDocument/2006/relationships/image" Target="../media/image35.jpeg"/><Relationship Id="rId22" Type="http://schemas.openxmlformats.org/officeDocument/2006/relationships/image" Target="../media/image41.png"/><Relationship Id="rId27"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5.xml"/><Relationship Id="rId4" Type="http://schemas.openxmlformats.org/officeDocument/2006/relationships/slide" Target="slide3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1536" y="-43458"/>
            <a:ext cx="4695825" cy="6915150"/>
          </a:xfrm>
          <a:prstGeom prst="rect">
            <a:avLst/>
          </a:prstGeom>
        </p:spPr>
      </p:pic>
      <p:sp>
        <p:nvSpPr>
          <p:cNvPr id="3" name="Ondertitel 2"/>
          <p:cNvSpPr>
            <a:spLocks noGrp="1"/>
          </p:cNvSpPr>
          <p:nvPr>
            <p:ph type="subTitle" idx="1"/>
          </p:nvPr>
        </p:nvSpPr>
        <p:spPr/>
        <p:txBody>
          <a:bodyPr/>
          <a:lstStyle/>
          <a:p>
            <a:endParaRPr lang="nl-BE" dirty="0"/>
          </a:p>
        </p:txBody>
      </p:sp>
      <p:sp>
        <p:nvSpPr>
          <p:cNvPr id="4" name="Titel 3"/>
          <p:cNvSpPr>
            <a:spLocks noGrp="1"/>
          </p:cNvSpPr>
          <p:nvPr>
            <p:ph type="ctrTitle"/>
          </p:nvPr>
        </p:nvSpPr>
        <p:spPr/>
        <p:txBody>
          <a:bodyPr/>
          <a:lstStyle/>
          <a:p>
            <a:endParaRPr lang="nl-BE" dirty="0">
              <a:latin typeface="+mj-lt"/>
            </a:endParaRPr>
          </a:p>
        </p:txBody>
      </p:sp>
      <p:sp>
        <p:nvSpPr>
          <p:cNvPr id="6" name="Tijdelijke aanduiding voor dianummer 5"/>
          <p:cNvSpPr>
            <a:spLocks noGrp="1"/>
          </p:cNvSpPr>
          <p:nvPr>
            <p:ph type="sldNum" sz="quarter" idx="12"/>
          </p:nvPr>
        </p:nvSpPr>
        <p:spPr/>
        <p:txBody>
          <a:bodyPr/>
          <a:lstStyle/>
          <a:p>
            <a:fld id="{18AA6778-25CD-424D-81BF-4C20BA2321B5}" type="slidenum">
              <a:rPr lang="nl-BE" u="sng" smtClean="0">
                <a:solidFill>
                  <a:schemeClr val="tx1"/>
                </a:solidFill>
              </a:rPr>
              <a:t>1</a:t>
            </a:fld>
            <a:endParaRPr lang="nl-BE" u="sng" dirty="0">
              <a:solidFill>
                <a:schemeClr val="tx1"/>
              </a:solidFill>
            </a:endParaRPr>
          </a:p>
        </p:txBody>
      </p:sp>
      <p:sp>
        <p:nvSpPr>
          <p:cNvPr id="9" name="Toelichting met afgeronde rechthoek 4"/>
          <p:cNvSpPr/>
          <p:nvPr/>
        </p:nvSpPr>
        <p:spPr>
          <a:xfrm>
            <a:off x="4697361" y="1268760"/>
            <a:ext cx="4446639" cy="5589240"/>
          </a:xfrm>
          <a:prstGeom prst="wedgeRoundRectCallout">
            <a:avLst>
              <a:gd name="adj1" fmla="val -62542"/>
              <a:gd name="adj2" fmla="val 6483"/>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Welkom!</a:t>
            </a:r>
          </a:p>
          <a:p>
            <a:pPr algn="ctr"/>
            <a:endParaRPr lang="nl-NL" sz="2400" dirty="0">
              <a:latin typeface="UGent Panno Text" panose="02000506040000040003" pitchFamily="2" charset="0"/>
            </a:endParaRPr>
          </a:p>
          <a:p>
            <a:pPr algn="ctr"/>
            <a:r>
              <a:rPr lang="nl-NL" sz="2400" dirty="0">
                <a:latin typeface="UGent Panno Text" panose="02000506040000040003" pitchFamily="2" charset="0"/>
              </a:rPr>
              <a:t>Kies je plaats aan één van de tafels.</a:t>
            </a:r>
          </a:p>
          <a:p>
            <a:pPr algn="ctr"/>
            <a:r>
              <a:rPr lang="nl-NL" sz="2400" dirty="0">
                <a:latin typeface="UGent Panno Text" panose="02000506040000040003" pitchFamily="2" charset="0"/>
              </a:rPr>
              <a:t>Lees de naam op het blad voor je. </a:t>
            </a:r>
            <a:r>
              <a:rPr lang="nl-NL" sz="2400" u="sng" dirty="0">
                <a:latin typeface="UGent Panno Text" panose="02000506040000040003" pitchFamily="2" charset="0"/>
              </a:rPr>
              <a:t>Dit ben jij, vanaf nu!</a:t>
            </a:r>
          </a:p>
          <a:p>
            <a:pPr algn="ctr"/>
            <a:r>
              <a:rPr lang="nl-NL" sz="2400" dirty="0">
                <a:latin typeface="UGent Panno Text" panose="02000506040000040003" pitchFamily="2" charset="0"/>
              </a:rPr>
              <a:t> </a:t>
            </a:r>
          </a:p>
          <a:p>
            <a:pPr algn="ctr"/>
            <a:r>
              <a:rPr lang="nl-NL" sz="2400" i="1" dirty="0">
                <a:latin typeface="UGent Panno Text" panose="02000506040000040003" pitchFamily="2" charset="0"/>
              </a:rPr>
              <a:t>Neem een bundeltje en een sticker. Schrijf op allebei de naam van je </a:t>
            </a:r>
            <a:r>
              <a:rPr lang="nl-NL" sz="2400" i="1" u="sng" dirty="0">
                <a:latin typeface="UGent Panno Text" panose="02000506040000040003" pitchFamily="2" charset="0"/>
              </a:rPr>
              <a:t>personage</a:t>
            </a:r>
            <a:r>
              <a:rPr lang="nl-NL" sz="2400" dirty="0">
                <a:latin typeface="UGent Panno Text" panose="02000506040000040003" pitchFamily="2" charset="0"/>
              </a:rPr>
              <a:t>.</a:t>
            </a:r>
          </a:p>
          <a:p>
            <a:pPr algn="ctr"/>
            <a:endParaRPr lang="nl-NL" sz="2400" dirty="0">
              <a:latin typeface="UGent Panno Text" panose="02000506040000040003" pitchFamily="2" charset="0"/>
            </a:endParaRPr>
          </a:p>
          <a:p>
            <a:pPr algn="ctr"/>
            <a:r>
              <a:rPr lang="nl-NL" sz="2400" dirty="0">
                <a:latin typeface="UGent Panno Text" panose="02000506040000040003" pitchFamily="2" charset="0"/>
              </a:rPr>
              <a:t>Zo dadelijk zal mijn afgevaardigde jullie vertellen waarom jullie hier zijn…</a:t>
            </a:r>
            <a:endParaRPr lang="nl-BE" sz="2400" dirty="0">
              <a:latin typeface="UGent Panno Text" panose="02000506040000040003" pitchFamily="2" charset="0"/>
            </a:endParaRPr>
          </a:p>
        </p:txBody>
      </p:sp>
    </p:spTree>
    <p:extLst>
      <p:ext uri="{BB962C8B-B14F-4D97-AF65-F5344CB8AC3E}">
        <p14:creationId xmlns:p14="http://schemas.microsoft.com/office/powerpoint/2010/main" val="332569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0604"/>
              <a:gd name="adj2" fmla="val 71732"/>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Een enorm leger verzamelde zich.</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10</a:t>
            </a:fld>
            <a:endParaRPr lang="nl-BE" dirty="0">
              <a:solidFill>
                <a:schemeClr val="tx1">
                  <a:lumMod val="75000"/>
                  <a:lumOff val="25000"/>
                </a:schemeClr>
              </a:solidFill>
            </a:endParaRPr>
          </a:p>
        </p:txBody>
      </p:sp>
      <p:pic>
        <p:nvPicPr>
          <p:cNvPr id="25" name="Picture 11"/>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088074" y="1425144"/>
            <a:ext cx="2689112" cy="24208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hthoek 25"/>
          <p:cNvSpPr/>
          <p:nvPr/>
        </p:nvSpPr>
        <p:spPr>
          <a:xfrm>
            <a:off x="3982094" y="937494"/>
            <a:ext cx="181331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rPr>
              <a:t>Menelaus</a:t>
            </a:r>
            <a:endParaRPr lang="nl-NL"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endParaRPr>
          </a:p>
        </p:txBody>
      </p:sp>
      <p:sp>
        <p:nvSpPr>
          <p:cNvPr id="19" name="Rechthoek 18"/>
          <p:cNvSpPr/>
          <p:nvPr/>
        </p:nvSpPr>
        <p:spPr>
          <a:xfrm>
            <a:off x="6866697" y="942058"/>
            <a:ext cx="2334293"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err="1">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Agamemnon</a:t>
            </a:r>
            <a:endPar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endParaRPr>
          </a:p>
        </p:txBody>
      </p:sp>
      <p:pic>
        <p:nvPicPr>
          <p:cNvPr id="15" name="Afbeelding 14"/>
          <p:cNvPicPr>
            <a:picLocks noChangeAspect="1"/>
          </p:cNvPicPr>
          <p:nvPr/>
        </p:nvPicPr>
        <p:blipFill>
          <a:blip r:embed="rId5">
            <a:duotone>
              <a:prstClr val="black"/>
              <a:srgbClr val="FFFF00">
                <a:tint val="45000"/>
                <a:satMod val="400000"/>
              </a:srgbClr>
            </a:duotone>
          </a:blip>
          <a:stretch>
            <a:fillRect/>
          </a:stretch>
        </p:blipFill>
        <p:spPr>
          <a:xfrm flipH="1">
            <a:off x="6884922" y="1484306"/>
            <a:ext cx="2259078" cy="4156704"/>
          </a:xfrm>
          <a:prstGeom prst="rect">
            <a:avLst/>
          </a:prstGeom>
          <a:ln>
            <a:noFill/>
          </a:ln>
          <a:effectLst>
            <a:softEdge rad="112500"/>
          </a:effectLst>
        </p:spPr>
      </p:pic>
      <p:pic>
        <p:nvPicPr>
          <p:cNvPr id="16" name="Picture 2" descr="Emoticons, Happy Faces, Covid-19 Mask, Smiley, Emoji">
            <a:extLst>
              <a:ext uri="{FF2B5EF4-FFF2-40B4-BE49-F238E27FC236}">
                <a16:creationId xmlns:a16="http://schemas.microsoft.com/office/drawing/2014/main" id="{850ACE38-2CA8-42A5-9F34-F32D15AC8AC1}"/>
              </a:ext>
            </a:extLst>
          </p:cNvPr>
          <p:cNvPicPr>
            <a:picLocks noChangeAspect="1" noChangeArrowheads="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80306" t="80555" r="1009" b="449"/>
          <a:stretch/>
        </p:blipFill>
        <p:spPr bwMode="auto">
          <a:xfrm>
            <a:off x="5467465" y="3452480"/>
            <a:ext cx="503222" cy="50528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7">
            <a:duotone>
              <a:schemeClr val="accent6">
                <a:shade val="45000"/>
                <a:satMod val="135000"/>
              </a:schemeClr>
              <a:prstClr val="white"/>
            </a:duotone>
          </a:blip>
          <a:stretch>
            <a:fillRect/>
          </a:stretch>
        </p:blipFill>
        <p:spPr>
          <a:xfrm>
            <a:off x="3495885" y="4193704"/>
            <a:ext cx="4446383" cy="23316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67477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44222"/>
              <a:gd name="adj2" fmla="val 67662"/>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err="1">
                <a:latin typeface="UGent Panno Text" panose="02000506040000040003" pitchFamily="2" charset="0"/>
              </a:rPr>
              <a:t>Agamemnon</a:t>
            </a:r>
            <a:r>
              <a:rPr lang="nl-NL" sz="2400" dirty="0">
                <a:latin typeface="UGent Panno Text" panose="02000506040000040003" pitchFamily="2" charset="0"/>
              </a:rPr>
              <a:t> legde zijn kind op het altaar.</a:t>
            </a:r>
          </a:p>
          <a:p>
            <a:pPr algn="ctr"/>
            <a:r>
              <a:rPr lang="nl-NL" sz="2400" dirty="0">
                <a:latin typeface="UGent Panno Text" panose="02000506040000040003" pitchFamily="2" charset="0"/>
              </a:rPr>
              <a:t>De goden namen het mee.</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solidFill>
              </a:rPr>
              <a:t>11</a:t>
            </a:fld>
            <a:endParaRPr lang="nl-BE" dirty="0">
              <a:solidFill>
                <a:schemeClr val="tx1"/>
              </a:solidFill>
            </a:endParaRPr>
          </a:p>
        </p:txBody>
      </p:sp>
      <p:pic>
        <p:nvPicPr>
          <p:cNvPr id="2050" name="Picture 2" descr="Afbeeldingsresultaat voor iphigenia sacrificed"/>
          <p:cNvPicPr>
            <a:picLocks noGrp="1" noChangeAspect="1" noChangeArrowheads="1"/>
          </p:cNvPicPr>
          <p:nvPr>
            <p:ph idx="1"/>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5936" y="1628800"/>
            <a:ext cx="4616482" cy="4525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Rechthoek 9"/>
          <p:cNvSpPr/>
          <p:nvPr/>
        </p:nvSpPr>
        <p:spPr>
          <a:xfrm>
            <a:off x="6095100" y="6165303"/>
            <a:ext cx="2334293"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err="1">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Agamemnon</a:t>
            </a:r>
            <a:endPar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endParaRPr>
          </a:p>
        </p:txBody>
      </p:sp>
      <p:pic>
        <p:nvPicPr>
          <p:cNvPr id="13" name="Picture 2" descr="Afbeeldingsresultaat voor iphigenia sacrificed"/>
          <p:cNvPicPr>
            <a:picLocks noChangeAspect="1" noChangeArrowheads="1"/>
          </p:cNvPicPr>
          <p:nvPr/>
        </p:nvPicPr>
        <p:blipFill rotWithShape="1">
          <a:blip r:embed="rId4">
            <a:duotone>
              <a:prstClr val="black"/>
              <a:srgbClr val="FFFF00">
                <a:tint val="45000"/>
                <a:satMod val="400000"/>
              </a:srgbClr>
            </a:duotone>
            <a:extLst>
              <a:ext uri="{28A0092B-C50C-407E-A947-70E740481C1C}">
                <a14:useLocalDpi xmlns:a14="http://schemas.microsoft.com/office/drawing/2010/main" val="0"/>
              </a:ext>
            </a:extLst>
          </a:blip>
          <a:srcRect l="59091" t="14793" r="15172" b="7907"/>
          <a:stretch/>
        </p:blipFill>
        <p:spPr bwMode="auto">
          <a:xfrm>
            <a:off x="6696236" y="2348880"/>
            <a:ext cx="1188132" cy="3498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1" name="Rechte verbindingslijn met pijl 10"/>
          <p:cNvCxnSpPr/>
          <p:nvPr/>
        </p:nvCxnSpPr>
        <p:spPr>
          <a:xfrm flipH="1" flipV="1">
            <a:off x="7380312" y="5265204"/>
            <a:ext cx="216024" cy="972108"/>
          </a:xfrm>
          <a:prstGeom prst="straightConnector1">
            <a:avLst/>
          </a:prstGeom>
          <a:ln w="57150">
            <a:solidFill>
              <a:srgbClr val="FFFF00"/>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60710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2594"/>
              <a:gd name="adj2" fmla="val 71732"/>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Vanaf dat moment zou </a:t>
            </a:r>
            <a:r>
              <a:rPr lang="nl-NL" sz="2400" dirty="0" err="1">
                <a:latin typeface="UGent Panno Text" panose="02000506040000040003" pitchFamily="2" charset="0"/>
              </a:rPr>
              <a:t>Clytaemnestra</a:t>
            </a:r>
            <a:r>
              <a:rPr lang="nl-NL" sz="2400" dirty="0">
                <a:latin typeface="UGent Panno Text" panose="02000506040000040003" pitchFamily="2" charset="0"/>
              </a:rPr>
              <a:t> haar man haten.</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12</a:t>
            </a:fld>
            <a:endParaRPr lang="nl-BE" dirty="0">
              <a:solidFill>
                <a:schemeClr val="tx1">
                  <a:lumMod val="75000"/>
                  <a:lumOff val="25000"/>
                </a:schemeClr>
              </a:solidFill>
            </a:endParaRPr>
          </a:p>
        </p:txBody>
      </p:sp>
      <p:sp>
        <p:nvSpPr>
          <p:cNvPr id="19" name="Rechthoek 18"/>
          <p:cNvSpPr/>
          <p:nvPr/>
        </p:nvSpPr>
        <p:spPr>
          <a:xfrm>
            <a:off x="6610672" y="918354"/>
            <a:ext cx="2334293"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err="1">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Agamemnon</a:t>
            </a:r>
            <a:endPar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endParaRPr>
          </a:p>
        </p:txBody>
      </p:sp>
      <p:sp>
        <p:nvSpPr>
          <p:cNvPr id="12" name="Rechthoek 11"/>
          <p:cNvSpPr/>
          <p:nvPr/>
        </p:nvSpPr>
        <p:spPr>
          <a:xfrm>
            <a:off x="3447926" y="918354"/>
            <a:ext cx="2662909" cy="7078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nl-NL" sz="4000" b="1" dirty="0" err="1">
                <a:ln>
                  <a:solidFill>
                    <a:schemeClr val="tx2"/>
                  </a:solidFill>
                </a:ln>
                <a:solidFill>
                  <a:schemeClr val="tx2"/>
                </a:solidFill>
                <a:latin typeface="UGent Panno Text" panose="02000506040000040003" pitchFamily="2" charset="0"/>
              </a:rPr>
              <a:t>Clytaemnestra</a:t>
            </a:r>
            <a:endParaRPr lang="nl-NL" sz="4000" b="1" dirty="0">
              <a:ln>
                <a:solidFill>
                  <a:schemeClr val="tx2"/>
                </a:solidFill>
              </a:ln>
              <a:solidFill>
                <a:schemeClr val="tx2"/>
              </a:solidFill>
              <a:latin typeface="UGent Panno Text" panose="02000506040000040003" pitchFamily="2" charset="0"/>
            </a:endParaRPr>
          </a:p>
        </p:txBody>
      </p:sp>
      <p:pic>
        <p:nvPicPr>
          <p:cNvPr id="15" name="Afbeelding 14"/>
          <p:cNvPicPr>
            <a:picLocks noChangeAspect="1"/>
          </p:cNvPicPr>
          <p:nvPr/>
        </p:nvPicPr>
        <p:blipFill>
          <a:blip r:embed="rId4">
            <a:duotone>
              <a:prstClr val="black"/>
              <a:srgbClr val="FFFF00">
                <a:tint val="45000"/>
                <a:satMod val="400000"/>
              </a:srgbClr>
            </a:duotone>
          </a:blip>
          <a:stretch>
            <a:fillRect/>
          </a:stretch>
        </p:blipFill>
        <p:spPr>
          <a:xfrm flipH="1">
            <a:off x="6531397" y="1417638"/>
            <a:ext cx="2492844" cy="4586833"/>
          </a:xfrm>
          <a:prstGeom prst="rect">
            <a:avLst/>
          </a:prstGeom>
          <a:ln>
            <a:noFill/>
          </a:ln>
          <a:effectLst>
            <a:softEdge rad="112500"/>
          </a:effectLst>
        </p:spPr>
      </p:pic>
      <p:pic>
        <p:nvPicPr>
          <p:cNvPr id="16" name="Picture 2" descr="https://upload.wikimedia.org/wikipedia/commons/thumb/5/52/Clytemnestra_by_John_Collier%2C_1882.jpg/800px-Clytemnestra_by_John_Collier%2C_1882.jpg"/>
          <p:cNvPicPr>
            <a:picLocks noChangeAspect="1" noChangeArrowheads="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3235638" y="1431939"/>
            <a:ext cx="3043282" cy="4572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782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5489"/>
              <a:gd name="adj2" fmla="val 79872"/>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De Trojanen zetten zich schrap voor de komst van de Grieken. </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13</a:t>
            </a:fld>
            <a:endParaRPr lang="nl-BE" dirty="0">
              <a:solidFill>
                <a:schemeClr val="tx1">
                  <a:lumMod val="75000"/>
                  <a:lumOff val="25000"/>
                </a:schemeClr>
              </a:solidFill>
            </a:endParaRPr>
          </a:p>
        </p:txBody>
      </p:sp>
      <p:pic>
        <p:nvPicPr>
          <p:cNvPr id="8" name="Picture 2" descr="Afbeeldingsresultaat voor paris mythe"/>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401616" y="1108741"/>
            <a:ext cx="2682552" cy="35588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hthoek 8"/>
          <p:cNvSpPr/>
          <p:nvPr/>
        </p:nvSpPr>
        <p:spPr>
          <a:xfrm>
            <a:off x="3417876" y="4436360"/>
            <a:ext cx="266771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rPr>
              <a:t>Helena &amp; Paris</a:t>
            </a:r>
          </a:p>
        </p:txBody>
      </p:sp>
      <p:sp>
        <p:nvSpPr>
          <p:cNvPr id="10" name="Rechthoek 9"/>
          <p:cNvSpPr/>
          <p:nvPr/>
        </p:nvSpPr>
        <p:spPr>
          <a:xfrm>
            <a:off x="7376592" y="2004691"/>
            <a:ext cx="1321196"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Hector</a:t>
            </a:r>
          </a:p>
        </p:txBody>
      </p:sp>
      <p:sp>
        <p:nvSpPr>
          <p:cNvPr id="11" name="Hart 10"/>
          <p:cNvSpPr/>
          <p:nvPr/>
        </p:nvSpPr>
        <p:spPr>
          <a:xfrm>
            <a:off x="4617981" y="939800"/>
            <a:ext cx="414300" cy="414492"/>
          </a:xfrm>
          <a:prstGeom prst="heart">
            <a:avLst/>
          </a:prstGeom>
          <a:solidFill>
            <a:srgbClr val="FF0000"/>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ln w="10160">
                <a:noFill/>
                <a:prstDash val="solid"/>
              </a:ln>
              <a:solidFill>
                <a:srgbClr val="FFFFFF"/>
              </a:solidFill>
              <a:effectLst>
                <a:outerShdw blurRad="38100" dist="32000" dir="5400000" algn="tl">
                  <a:srgbClr val="000000">
                    <a:alpha val="30000"/>
                  </a:srgbClr>
                </a:outerShdw>
              </a:effectLst>
            </a:endParaRPr>
          </a:p>
        </p:txBody>
      </p:sp>
      <p:cxnSp>
        <p:nvCxnSpPr>
          <p:cNvPr id="12" name="Rechte verbindingslijn met pijl 11"/>
          <p:cNvCxnSpPr/>
          <p:nvPr/>
        </p:nvCxnSpPr>
        <p:spPr>
          <a:xfrm flipH="1" flipV="1">
            <a:off x="5633864" y="2297080"/>
            <a:ext cx="1738361" cy="771880"/>
          </a:xfrm>
          <a:prstGeom prst="straightConnector1">
            <a:avLst/>
          </a:prstGeom>
          <a:ln w="38100">
            <a:solidFill>
              <a:srgbClr val="FFFF00"/>
            </a:solidFill>
            <a:prstDash val="dash"/>
            <a:tailEnd type="arrow"/>
          </a:ln>
        </p:spPr>
        <p:style>
          <a:lnRef idx="2">
            <a:schemeClr val="accent6"/>
          </a:lnRef>
          <a:fillRef idx="0">
            <a:schemeClr val="accent6"/>
          </a:fillRef>
          <a:effectRef idx="1">
            <a:schemeClr val="accent6"/>
          </a:effectRef>
          <a:fontRef idx="minor">
            <a:schemeClr val="tx1"/>
          </a:fontRef>
        </p:style>
      </p:cxnSp>
      <p:pic>
        <p:nvPicPr>
          <p:cNvPr id="15" name="Afbeelding 14">
            <a:extLst>
              <a:ext uri="{FF2B5EF4-FFF2-40B4-BE49-F238E27FC236}">
                <a16:creationId xmlns:a16="http://schemas.microsoft.com/office/drawing/2014/main" id="{1A466831-EBF9-4253-843E-05C5738E3824}"/>
              </a:ext>
            </a:extLst>
          </p:cNvPr>
          <p:cNvPicPr>
            <a:picLocks noChangeAspect="1"/>
          </p:cNvPicPr>
          <p:nvPr/>
        </p:nvPicPr>
        <p:blipFill rotWithShape="1">
          <a:blip r:embed="rId5">
            <a:duotone>
              <a:prstClr val="black"/>
              <a:srgbClr val="FFFF00">
                <a:tint val="45000"/>
                <a:satMod val="400000"/>
              </a:srgbClr>
            </a:duotone>
          </a:blip>
          <a:srcRect l="34976" r="23025"/>
          <a:stretch/>
        </p:blipFill>
        <p:spPr>
          <a:xfrm>
            <a:off x="7372225" y="2516295"/>
            <a:ext cx="1329930" cy="4072396"/>
          </a:xfrm>
          <a:prstGeom prst="rect">
            <a:avLst/>
          </a:prstGeom>
          <a:ln>
            <a:noFill/>
          </a:ln>
          <a:effectLst>
            <a:softEdge rad="112500"/>
          </a:effectLst>
        </p:spPr>
      </p:pic>
    </p:spTree>
    <p:extLst>
      <p:ext uri="{BB962C8B-B14F-4D97-AF65-F5344CB8AC3E}">
        <p14:creationId xmlns:p14="http://schemas.microsoft.com/office/powerpoint/2010/main" val="154203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42775"/>
              <a:gd name="adj2" fmla="val 7444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Hector beval om de grote, massieve stadspoorten te sluiten. </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14</a:t>
            </a:fld>
            <a:endParaRPr lang="nl-BE" dirty="0">
              <a:solidFill>
                <a:schemeClr val="tx1">
                  <a:lumMod val="75000"/>
                  <a:lumOff val="25000"/>
                </a:schemeClr>
              </a:solidFill>
            </a:endParaRPr>
          </a:p>
        </p:txBody>
      </p:sp>
      <p:pic>
        <p:nvPicPr>
          <p:cNvPr id="6" name="Afbeelding 5"/>
          <p:cNvPicPr>
            <a:picLocks noChangeAspect="1"/>
          </p:cNvPicPr>
          <p:nvPr/>
        </p:nvPicPr>
        <p:blipFill>
          <a:blip r:embed="rId4">
            <a:duotone>
              <a:schemeClr val="accent6">
                <a:shade val="45000"/>
                <a:satMod val="135000"/>
              </a:schemeClr>
              <a:prstClr val="white"/>
            </a:duotone>
          </a:blip>
          <a:stretch>
            <a:fillRect/>
          </a:stretch>
        </p:blipFill>
        <p:spPr>
          <a:xfrm>
            <a:off x="3607776" y="1768378"/>
            <a:ext cx="5232949" cy="40790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87124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latin typeface="+mj-lt"/>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15</a:t>
            </a:fld>
            <a:endParaRPr lang="nl-BE" dirty="0">
              <a:solidFill>
                <a:schemeClr val="tx1">
                  <a:lumMod val="75000"/>
                  <a:lumOff val="25000"/>
                </a:schemeClr>
              </a:solidFill>
            </a:endParaRPr>
          </a:p>
        </p:txBody>
      </p:sp>
      <p:sp>
        <p:nvSpPr>
          <p:cNvPr id="8" name="Titel 1"/>
          <p:cNvSpPr txBox="1">
            <a:spLocks/>
          </p:cNvSpPr>
          <p:nvPr/>
        </p:nvSpPr>
        <p:spPr>
          <a:xfrm>
            <a:off x="3309257" y="1412776"/>
            <a:ext cx="5727239" cy="3314799"/>
          </a:xfrm>
          <a:prstGeom prst="rect">
            <a:avLst/>
          </a:prstGeom>
          <a:effectLst>
            <a:glow rad="228600">
              <a:schemeClr val="accent3">
                <a:satMod val="175000"/>
                <a:alpha val="40000"/>
              </a:schemeClr>
            </a:glow>
          </a:effectLst>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rPr>
              <a:t>10 jaar later </a:t>
            </a:r>
          </a:p>
          <a:p>
            <a:r>
              <a:rPr lang="nl-NL"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rPr>
              <a:t>staan we nog altijd nergens.</a:t>
            </a:r>
            <a:endParaRPr lang="nl-BE"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5920738"/>
            <a:ext cx="1349886" cy="1080137"/>
          </a:xfrm>
          <a:prstGeom prst="rect">
            <a:avLst/>
          </a:prstGeom>
        </p:spPr>
      </p:pic>
      <p:pic>
        <p:nvPicPr>
          <p:cNvPr id="9" name="Afbeelding 8"/>
          <p:cNvPicPr>
            <a:picLocks noChangeAspect="1"/>
          </p:cNvPicPr>
          <p:nvPr/>
        </p:nvPicPr>
        <p:blipFill rotWithShape="1">
          <a:blip r:embed="rId4">
            <a:duotone>
              <a:schemeClr val="accent6">
                <a:shade val="45000"/>
                <a:satMod val="135000"/>
              </a:schemeClr>
              <a:prstClr val="white"/>
            </a:duotone>
          </a:blip>
          <a:srcRect l="14304" r="18602"/>
          <a:stretch/>
        </p:blipFill>
        <p:spPr>
          <a:xfrm>
            <a:off x="-43938" y="-27384"/>
            <a:ext cx="3150576" cy="6915150"/>
          </a:xfrm>
          <a:prstGeom prst="rect">
            <a:avLst/>
          </a:prstGeom>
        </p:spPr>
      </p:pic>
    </p:spTree>
    <p:extLst>
      <p:ext uri="{BB962C8B-B14F-4D97-AF65-F5344CB8AC3E}">
        <p14:creationId xmlns:p14="http://schemas.microsoft.com/office/powerpoint/2010/main" val="3687124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43861"/>
              <a:gd name="adj2" fmla="val 7037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BE" sz="2400" dirty="0">
                <a:latin typeface="UGent Panno Text" panose="02000506040000040003" pitchFamily="2" charset="0"/>
              </a:rPr>
              <a:t>Soms doet Hector met zijn leger een aanval op de Grieken.</a:t>
            </a: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16</a:t>
            </a:fld>
            <a:endParaRPr lang="nl-BE" dirty="0">
              <a:solidFill>
                <a:schemeClr val="tx1">
                  <a:lumMod val="75000"/>
                  <a:lumOff val="25000"/>
                </a:schemeClr>
              </a:solidFill>
            </a:endParaRPr>
          </a:p>
        </p:txBody>
      </p:sp>
      <p:pic>
        <p:nvPicPr>
          <p:cNvPr id="4098" name="Picture 2" descr="Afbeeldingsresultaat voor biagio di antonio troy"/>
          <p:cNvPicPr>
            <a:picLocks noChangeAspect="1" noChangeArrowheads="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25106"/>
          <a:stretch/>
        </p:blipFill>
        <p:spPr bwMode="auto">
          <a:xfrm>
            <a:off x="3126044" y="2060848"/>
            <a:ext cx="5973156" cy="23042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124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pic>
        <p:nvPicPr>
          <p:cNvPr id="28" name="Tijdelijke aanduiding voor inhoud 27"/>
          <p:cNvPicPr>
            <a:picLocks noGrp="1" noChangeAspect="1"/>
          </p:cNvPicPr>
          <p:nvPr>
            <p:ph idx="1"/>
          </p:nvPr>
        </p:nvPicPr>
        <p:blipFill>
          <a:blip r:embed="rId4">
            <a:grayscl/>
          </a:blip>
          <a:stretch>
            <a:fillRect/>
          </a:stretch>
        </p:blipFill>
        <p:spPr>
          <a:xfrm flipH="1">
            <a:off x="5341084" y="3706123"/>
            <a:ext cx="2052838" cy="2726198"/>
          </a:xfrm>
          <a:prstGeom prst="rect">
            <a:avLst/>
          </a:prstGeom>
          <a:ln>
            <a:noFill/>
          </a:ln>
          <a:effectLst>
            <a:softEdge rad="112500"/>
          </a:effectLst>
        </p:spPr>
      </p:pic>
      <p:pic>
        <p:nvPicPr>
          <p:cNvPr id="30" name="Afbeelding 29"/>
          <p:cNvPicPr>
            <a:picLocks noChangeAspect="1"/>
          </p:cNvPicPr>
          <p:nvPr/>
        </p:nvPicPr>
        <p:blipFill>
          <a:blip r:embed="rId5">
            <a:grayscl/>
          </a:blip>
          <a:stretch>
            <a:fillRect/>
          </a:stretch>
        </p:blipFill>
        <p:spPr>
          <a:xfrm>
            <a:off x="3135935" y="874944"/>
            <a:ext cx="2060964" cy="3255503"/>
          </a:xfrm>
          <a:prstGeom prst="rect">
            <a:avLst/>
          </a:prstGeom>
          <a:ln>
            <a:noFill/>
          </a:ln>
          <a:effectLst>
            <a:softEdge rad="112500"/>
          </a:effectLst>
        </p:spPr>
      </p:pic>
      <p:sp>
        <p:nvSpPr>
          <p:cNvPr id="5" name="Toelichting met afgeronde rechthoek 4"/>
          <p:cNvSpPr/>
          <p:nvPr/>
        </p:nvSpPr>
        <p:spPr>
          <a:xfrm>
            <a:off x="2123728" y="-27384"/>
            <a:ext cx="7020272" cy="936104"/>
          </a:xfrm>
          <a:prstGeom prst="wedgeRoundRectCallout">
            <a:avLst>
              <a:gd name="adj1" fmla="val -46936"/>
              <a:gd name="adj2" fmla="val 8258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Ook de goden vechten aan beide kanten mee.</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17</a:t>
            </a:fld>
            <a:endParaRPr lang="nl-BE" dirty="0">
              <a:solidFill>
                <a:schemeClr val="tx1">
                  <a:lumMod val="75000"/>
                  <a:lumOff val="25000"/>
                </a:schemeClr>
              </a:solidFill>
            </a:endParaRPr>
          </a:p>
        </p:txBody>
      </p:sp>
      <p:pic>
        <p:nvPicPr>
          <p:cNvPr id="9" name="Picture 2" descr="Hera Campana Louvre Ma2283.jp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7516821" y="912982"/>
            <a:ext cx="1663385" cy="3024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hthoek 9"/>
          <p:cNvSpPr/>
          <p:nvPr/>
        </p:nvSpPr>
        <p:spPr>
          <a:xfrm>
            <a:off x="7890694" y="3706123"/>
            <a:ext cx="997389"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000" b="1" dirty="0">
                <a:ln w="50800"/>
                <a:solidFill>
                  <a:schemeClr val="bg1">
                    <a:shade val="50000"/>
                  </a:schemeClr>
                </a:solidFill>
                <a:latin typeface="UGent Panno Text" panose="02000506040000040003" pitchFamily="2" charset="0"/>
              </a:rPr>
              <a:t>Hera</a:t>
            </a:r>
          </a:p>
        </p:txBody>
      </p:sp>
      <p:sp>
        <p:nvSpPr>
          <p:cNvPr id="6" name="PIJL-LINKS en -RECHTS 5"/>
          <p:cNvSpPr/>
          <p:nvPr/>
        </p:nvSpPr>
        <p:spPr>
          <a:xfrm>
            <a:off x="5466752" y="1864002"/>
            <a:ext cx="1774168" cy="720080"/>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2" name="Rechthoek 21"/>
          <p:cNvSpPr/>
          <p:nvPr/>
        </p:nvSpPr>
        <p:spPr>
          <a:xfrm>
            <a:off x="3696954" y="2071207"/>
            <a:ext cx="1269899"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000" b="1" dirty="0">
                <a:ln w="50800"/>
                <a:solidFill>
                  <a:schemeClr val="bg1">
                    <a:shade val="50000"/>
                  </a:schemeClr>
                </a:solidFill>
                <a:latin typeface="UGent Panno Text" panose="02000506040000040003" pitchFamily="2" charset="0"/>
              </a:rPr>
              <a:t>Apollo</a:t>
            </a:r>
          </a:p>
        </p:txBody>
      </p:sp>
      <p:sp>
        <p:nvSpPr>
          <p:cNvPr id="2" name="Titel 1"/>
          <p:cNvSpPr>
            <a:spLocks noGrp="1"/>
          </p:cNvSpPr>
          <p:nvPr>
            <p:ph type="title"/>
          </p:nvPr>
        </p:nvSpPr>
        <p:spPr>
          <a:xfrm>
            <a:off x="5959544" y="2987447"/>
            <a:ext cx="815918" cy="1143000"/>
          </a:xfrm>
        </p:spPr>
        <p:txBody>
          <a:bodyPr/>
          <a:lstStyle/>
          <a:p>
            <a:r>
              <a:rPr lang="nl-NL" b="1" dirty="0">
                <a:latin typeface="+mj-lt"/>
              </a:rPr>
              <a:t>?</a:t>
            </a:r>
            <a:endParaRPr lang="nl-BE" b="1" dirty="0">
              <a:latin typeface="+mj-lt"/>
            </a:endParaRPr>
          </a:p>
        </p:txBody>
      </p:sp>
      <p:pic>
        <p:nvPicPr>
          <p:cNvPr id="17" name="Picture 2" descr="Afbeeldingsresultaat voor aphrodite"/>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3159392" y="2584082"/>
            <a:ext cx="2082933" cy="2082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hthoek 11"/>
          <p:cNvSpPr/>
          <p:nvPr/>
        </p:nvSpPr>
        <p:spPr>
          <a:xfrm>
            <a:off x="3398759" y="4361336"/>
            <a:ext cx="1858201"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000" b="1" dirty="0">
                <a:ln w="50800"/>
                <a:solidFill>
                  <a:schemeClr val="bg1">
                    <a:shade val="50000"/>
                  </a:schemeClr>
                </a:solidFill>
                <a:latin typeface="UGent Panno Text" panose="02000506040000040003" pitchFamily="2" charset="0"/>
              </a:rPr>
              <a:t>Aphrodite</a:t>
            </a:r>
          </a:p>
        </p:txBody>
      </p:sp>
      <p:sp>
        <p:nvSpPr>
          <p:cNvPr id="25" name="Rechthoek 24"/>
          <p:cNvSpPr/>
          <p:nvPr/>
        </p:nvSpPr>
        <p:spPr>
          <a:xfrm>
            <a:off x="5796136" y="6184969"/>
            <a:ext cx="1386919"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000" b="1" dirty="0" err="1">
                <a:ln w="50800"/>
                <a:solidFill>
                  <a:schemeClr val="bg1">
                    <a:shade val="50000"/>
                  </a:schemeClr>
                </a:solidFill>
                <a:latin typeface="UGent Panno Text" panose="02000506040000040003" pitchFamily="2" charset="0"/>
              </a:rPr>
              <a:t>Athena</a:t>
            </a:r>
            <a:endParaRPr lang="nl-NL" sz="4000" b="1" dirty="0">
              <a:ln w="50800"/>
              <a:solidFill>
                <a:schemeClr val="bg1">
                  <a:shade val="50000"/>
                </a:schemeClr>
              </a:solidFill>
              <a:latin typeface="UGent Panno Text" panose="02000506040000040003" pitchFamily="2" charset="0"/>
            </a:endParaRPr>
          </a:p>
        </p:txBody>
      </p:sp>
      <p:pic>
        <p:nvPicPr>
          <p:cNvPr id="26" name="Picture 2" descr="Emoticons, Happy Faces, Covid-19 Mask, Smiley, Emoji">
            <a:extLst>
              <a:ext uri="{FF2B5EF4-FFF2-40B4-BE49-F238E27FC236}">
                <a16:creationId xmlns:a16="http://schemas.microsoft.com/office/drawing/2014/main" id="{43E91C1E-09AF-4547-8391-A85E7749900D}"/>
              </a:ext>
            </a:extLst>
          </p:cNvPr>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l="80306" t="80555" r="1009" b="449"/>
          <a:stretch/>
        </p:blipFill>
        <p:spPr bwMode="auto">
          <a:xfrm>
            <a:off x="8637100" y="980435"/>
            <a:ext cx="501967" cy="50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124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1690"/>
              <a:gd name="adj2" fmla="val 93439"/>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De Grieken hebben de sterkste held allertijden aan hun zijde: Achilles!</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18</a:t>
            </a:fld>
            <a:endParaRPr lang="nl-BE" dirty="0">
              <a:solidFill>
                <a:schemeClr val="tx1">
                  <a:lumMod val="75000"/>
                  <a:lumOff val="25000"/>
                </a:schemeClr>
              </a:solidFill>
            </a:endParaRPr>
          </a:p>
        </p:txBody>
      </p:sp>
      <p:pic>
        <p:nvPicPr>
          <p:cNvPr id="7" name="Picture 2" descr="Afbeeldingsresultaat voor Achilles"/>
          <p:cNvPicPr>
            <a:picLocks noChangeAspect="1" noChangeArrowheads="1"/>
          </p:cNvPicPr>
          <p:nvPr/>
        </p:nvPicPr>
        <p:blipFill rotWithShape="1">
          <a:blip r:embed="rId4">
            <a:duotone>
              <a:prstClr val="black"/>
              <a:srgbClr val="FFFF00">
                <a:tint val="45000"/>
                <a:satMod val="400000"/>
              </a:srgbClr>
            </a:duotone>
            <a:extLst>
              <a:ext uri="{28A0092B-C50C-407E-A947-70E740481C1C}">
                <a14:useLocalDpi xmlns:a14="http://schemas.microsoft.com/office/drawing/2010/main" val="0"/>
              </a:ext>
            </a:extLst>
          </a:blip>
          <a:srcRect l="25949"/>
          <a:stretch/>
        </p:blipFill>
        <p:spPr bwMode="auto">
          <a:xfrm>
            <a:off x="4139952" y="1772816"/>
            <a:ext cx="4283968" cy="35624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hthoek 7"/>
          <p:cNvSpPr/>
          <p:nvPr/>
        </p:nvSpPr>
        <p:spPr>
          <a:xfrm>
            <a:off x="4499191" y="5157192"/>
            <a:ext cx="1499128"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Achilles</a:t>
            </a:r>
          </a:p>
        </p:txBody>
      </p:sp>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5920738"/>
            <a:ext cx="1349886" cy="1080137"/>
          </a:xfrm>
          <a:prstGeom prst="rect">
            <a:avLst/>
          </a:prstGeom>
        </p:spPr>
      </p:pic>
    </p:spTree>
    <p:extLst>
      <p:ext uri="{BB962C8B-B14F-4D97-AF65-F5344CB8AC3E}">
        <p14:creationId xmlns:p14="http://schemas.microsoft.com/office/powerpoint/2010/main" val="3687124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1328"/>
              <a:gd name="adj2" fmla="val 67662"/>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Elke avond smeekt </a:t>
            </a:r>
            <a:r>
              <a:rPr lang="nl-NL" sz="2400" dirty="0" err="1">
                <a:latin typeface="UGent Panno Text" panose="02000506040000040003" pitchFamily="2" charset="0"/>
              </a:rPr>
              <a:t>Andromache</a:t>
            </a:r>
            <a:r>
              <a:rPr lang="nl-NL" sz="2400" dirty="0">
                <a:latin typeface="UGent Panno Text" panose="02000506040000040003" pitchFamily="2" charset="0"/>
              </a:rPr>
              <a:t> Hector om </a:t>
            </a:r>
            <a:r>
              <a:rPr lang="nl-NL" sz="2400" dirty="0" err="1">
                <a:latin typeface="UGent Panno Text" panose="02000506040000040003" pitchFamily="2" charset="0"/>
              </a:rPr>
              <a:t>niét</a:t>
            </a:r>
            <a:r>
              <a:rPr lang="nl-NL" sz="2400" dirty="0">
                <a:latin typeface="UGent Panno Text" panose="02000506040000040003" pitchFamily="2" charset="0"/>
              </a:rPr>
              <a:t> meer naar buiten te gaan.</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19</a:t>
            </a:fld>
            <a:endParaRPr lang="nl-BE" dirty="0">
              <a:solidFill>
                <a:schemeClr val="tx1">
                  <a:lumMod val="75000"/>
                  <a:lumOff val="25000"/>
                </a:schemeClr>
              </a:solidFill>
            </a:endParaRPr>
          </a:p>
        </p:txBody>
      </p:sp>
      <p:sp>
        <p:nvSpPr>
          <p:cNvPr id="8" name="Rechthoek 7"/>
          <p:cNvSpPr/>
          <p:nvPr/>
        </p:nvSpPr>
        <p:spPr>
          <a:xfrm>
            <a:off x="6253972" y="1081781"/>
            <a:ext cx="1321196"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Hector</a:t>
            </a:r>
          </a:p>
        </p:txBody>
      </p:sp>
      <p:sp>
        <p:nvSpPr>
          <p:cNvPr id="9" name="Rechthoek 8"/>
          <p:cNvSpPr/>
          <p:nvPr/>
        </p:nvSpPr>
        <p:spPr>
          <a:xfrm>
            <a:off x="4125563" y="6114842"/>
            <a:ext cx="2319866" cy="7078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nl-NL" sz="4000" b="1" dirty="0" err="1">
                <a:ln>
                  <a:solidFill>
                    <a:schemeClr val="tx2"/>
                  </a:solidFill>
                </a:ln>
                <a:solidFill>
                  <a:schemeClr val="tx2"/>
                </a:solidFill>
                <a:latin typeface="UGent Panno Text" panose="02000506040000040003" pitchFamily="2" charset="0"/>
              </a:rPr>
              <a:t>Andromache</a:t>
            </a:r>
            <a:endParaRPr lang="nl-NL" sz="4000" b="1" dirty="0">
              <a:ln>
                <a:solidFill>
                  <a:schemeClr val="tx2"/>
                </a:solidFill>
              </a:ln>
              <a:solidFill>
                <a:schemeClr val="tx2"/>
              </a:solidFill>
              <a:latin typeface="UGent Panno Text" panose="02000506040000040003" pitchFamily="2" charset="0"/>
            </a:endParaRPr>
          </a:p>
        </p:txBody>
      </p:sp>
      <p:grpSp>
        <p:nvGrpSpPr>
          <p:cNvPr id="6" name="Groep 5"/>
          <p:cNvGrpSpPr/>
          <p:nvPr/>
        </p:nvGrpSpPr>
        <p:grpSpPr>
          <a:xfrm>
            <a:off x="4192211" y="1552043"/>
            <a:ext cx="3726582" cy="4753075"/>
            <a:chOff x="4192211" y="1552043"/>
            <a:chExt cx="3726582" cy="4753075"/>
          </a:xfrm>
        </p:grpSpPr>
        <p:pic>
          <p:nvPicPr>
            <p:cNvPr id="15" name="Afbeelding 14">
              <a:extLst>
                <a:ext uri="{FF2B5EF4-FFF2-40B4-BE49-F238E27FC236}">
                  <a16:creationId xmlns:a16="http://schemas.microsoft.com/office/drawing/2014/main" id="{1A466831-EBF9-4253-843E-05C5738E3824}"/>
                </a:ext>
              </a:extLst>
            </p:cNvPr>
            <p:cNvPicPr>
              <a:picLocks noChangeAspect="1"/>
            </p:cNvPicPr>
            <p:nvPr/>
          </p:nvPicPr>
          <p:blipFill rotWithShape="1">
            <a:blip r:embed="rId4">
              <a:duotone>
                <a:prstClr val="black"/>
                <a:schemeClr val="accent1">
                  <a:tint val="45000"/>
                  <a:satMod val="400000"/>
                </a:schemeClr>
              </a:duotone>
            </a:blip>
            <a:srcRect t="7998" r="6573"/>
            <a:stretch/>
          </p:blipFill>
          <p:spPr>
            <a:xfrm>
              <a:off x="4192211" y="1585677"/>
              <a:ext cx="3726582" cy="4719441"/>
            </a:xfrm>
            <a:prstGeom prst="rect">
              <a:avLst/>
            </a:prstGeom>
            <a:ln>
              <a:noFill/>
            </a:ln>
            <a:effectLst>
              <a:softEdge rad="112500"/>
            </a:effectLst>
          </p:spPr>
        </p:pic>
        <p:pic>
          <p:nvPicPr>
            <p:cNvPr id="16" name="Afbeelding 15">
              <a:extLst>
                <a:ext uri="{FF2B5EF4-FFF2-40B4-BE49-F238E27FC236}">
                  <a16:creationId xmlns:a16="http://schemas.microsoft.com/office/drawing/2014/main" id="{1A466831-EBF9-4253-843E-05C5738E3824}"/>
                </a:ext>
              </a:extLst>
            </p:cNvPr>
            <p:cNvPicPr>
              <a:picLocks noChangeAspect="1"/>
            </p:cNvPicPr>
            <p:nvPr/>
          </p:nvPicPr>
          <p:blipFill rotWithShape="1">
            <a:blip r:embed="rId4">
              <a:duotone>
                <a:prstClr val="black"/>
                <a:srgbClr val="FFFF00">
                  <a:tint val="45000"/>
                  <a:satMod val="400000"/>
                </a:srgbClr>
              </a:duotone>
            </a:blip>
            <a:srcRect l="42389" t="7342" r="6573"/>
            <a:stretch/>
          </p:blipFill>
          <p:spPr>
            <a:xfrm>
              <a:off x="5862943" y="1552043"/>
              <a:ext cx="2035758" cy="4753075"/>
            </a:xfrm>
            <a:prstGeom prst="rect">
              <a:avLst/>
            </a:prstGeom>
            <a:ln>
              <a:noFill/>
            </a:ln>
            <a:effectLst>
              <a:softEdge rad="112500"/>
            </a:effectLst>
          </p:spPr>
        </p:pic>
      </p:grpSp>
      <p:sp>
        <p:nvSpPr>
          <p:cNvPr id="11" name="Hart 10"/>
          <p:cNvSpPr/>
          <p:nvPr/>
        </p:nvSpPr>
        <p:spPr>
          <a:xfrm>
            <a:off x="5766995" y="1484145"/>
            <a:ext cx="410001" cy="375668"/>
          </a:xfrm>
          <a:prstGeom prst="heart">
            <a:avLst/>
          </a:prstGeom>
          <a:solidFill>
            <a:srgbClr val="FF0000"/>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ln w="10160">
                <a:no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78163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37666"/>
              <a:gd name="adj2" fmla="val 88663"/>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b="1" dirty="0">
                <a:latin typeface="UGent Panno Text" panose="02000506040000040003" pitchFamily="2" charset="0"/>
              </a:rPr>
              <a:t>Let goed op! </a:t>
            </a:r>
          </a:p>
          <a:p>
            <a:pPr algn="ctr"/>
            <a:r>
              <a:rPr lang="nl-NL" sz="2400" dirty="0">
                <a:latin typeface="UGent Panno Text" panose="02000506040000040003" pitchFamily="2" charset="0"/>
              </a:rPr>
              <a:t>Waar komt jouw personage voor in dit verhaal?</a:t>
            </a:r>
            <a:endParaRPr lang="nl-BE" sz="2400" dirty="0">
              <a:latin typeface="UGent Panno Text" panose="02000506040000040003" pitchFamily="2" charset="0"/>
            </a:endParaRPr>
          </a:p>
        </p:txBody>
      </p:sp>
      <p:sp>
        <p:nvSpPr>
          <p:cNvPr id="6" name="Tijdelijke aanduiding voor dianummer 5"/>
          <p:cNvSpPr>
            <a:spLocks noGrp="1"/>
          </p:cNvSpPr>
          <p:nvPr>
            <p:ph type="sldNum" sz="quarter" idx="12"/>
          </p:nvPr>
        </p:nvSpPr>
        <p:spPr/>
        <p:txBody>
          <a:bodyPr/>
          <a:lstStyle/>
          <a:p>
            <a:fld id="{18AA6778-25CD-424D-81BF-4C20BA2321B5}" type="slidenum">
              <a:rPr lang="nl-BE" smtClean="0"/>
              <a:t>2</a:t>
            </a:fld>
            <a:endParaRPr lang="nl-BE"/>
          </a:p>
        </p:txBody>
      </p:sp>
      <p:sp>
        <p:nvSpPr>
          <p:cNvPr id="7" name="Toelichting met afgeronde rechthoek 6"/>
          <p:cNvSpPr/>
          <p:nvPr/>
        </p:nvSpPr>
        <p:spPr>
          <a:xfrm>
            <a:off x="2139752" y="5921896"/>
            <a:ext cx="7020272" cy="936104"/>
          </a:xfrm>
          <a:prstGeom prst="wedgeRoundRectCallout">
            <a:avLst>
              <a:gd name="adj1" fmla="val -37680"/>
              <a:gd name="adj2" fmla="val -85698"/>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(De kleur van je sticker kan je helpen)</a:t>
            </a:r>
            <a:endParaRPr lang="nl-BE" sz="2400" dirty="0">
              <a:latin typeface="UGent Panno Text" panose="02000506040000040003" pitchFamily="2" charset="0"/>
            </a:endParaRPr>
          </a:p>
        </p:txBody>
      </p:sp>
      <p:sp>
        <p:nvSpPr>
          <p:cNvPr id="17" name="Lachebekje 16"/>
          <p:cNvSpPr/>
          <p:nvPr/>
        </p:nvSpPr>
        <p:spPr>
          <a:xfrm>
            <a:off x="6154994" y="3621037"/>
            <a:ext cx="1663327" cy="1663327"/>
          </a:xfrm>
          <a:prstGeom prst="smileyFace">
            <a:avLst/>
          </a:prstGeom>
          <a:solidFill>
            <a:srgbClr val="FFFF00"/>
          </a:solidFill>
          <a:ln>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l-BE" sz="1700" dirty="0">
              <a:latin typeface="UGent Panno Text" panose="02000506040000040003" pitchFamily="2" charset="0"/>
            </a:endParaRPr>
          </a:p>
        </p:txBody>
      </p:sp>
      <p:sp>
        <p:nvSpPr>
          <p:cNvPr id="21" name="Lachebekje 20"/>
          <p:cNvSpPr/>
          <p:nvPr/>
        </p:nvSpPr>
        <p:spPr>
          <a:xfrm>
            <a:off x="4433804" y="1939647"/>
            <a:ext cx="1663327" cy="1663327"/>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BE" sz="1700" dirty="0">
              <a:latin typeface="UGent Panno Text" panose="02000506040000040003" pitchFamily="2" charset="0"/>
            </a:endParaRPr>
          </a:p>
        </p:txBody>
      </p:sp>
      <p:sp>
        <p:nvSpPr>
          <p:cNvPr id="22" name="Lachebekje 21"/>
          <p:cNvSpPr/>
          <p:nvPr/>
        </p:nvSpPr>
        <p:spPr>
          <a:xfrm>
            <a:off x="6123339" y="1957710"/>
            <a:ext cx="1663327" cy="1663327"/>
          </a:xfrm>
          <a:prstGeom prst="smileyFace">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1700" dirty="0">
              <a:solidFill>
                <a:schemeClr val="bg1">
                  <a:lumMod val="50000"/>
                </a:schemeClr>
              </a:solidFill>
              <a:effectLst>
                <a:outerShdw blurRad="38100" dist="38100" dir="2700000" algn="tl">
                  <a:srgbClr val="000000">
                    <a:alpha val="43137"/>
                  </a:srgbClr>
                </a:outerShdw>
              </a:effectLst>
              <a:latin typeface="UGent Panno Text" panose="02000506040000040003" pitchFamily="2" charset="0"/>
            </a:endParaRPr>
          </a:p>
        </p:txBody>
      </p:sp>
      <p:sp>
        <p:nvSpPr>
          <p:cNvPr id="23" name="Lachebekje 22"/>
          <p:cNvSpPr/>
          <p:nvPr/>
        </p:nvSpPr>
        <p:spPr>
          <a:xfrm>
            <a:off x="4469612" y="3621037"/>
            <a:ext cx="1663327" cy="1663327"/>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700" dirty="0">
              <a:latin typeface="UGent Panno Text" panose="02000506040000040003" pitchFamily="2" charset="0"/>
            </a:endParaRPr>
          </a:p>
        </p:txBody>
      </p:sp>
    </p:spTree>
    <p:extLst>
      <p:ext uri="{BB962C8B-B14F-4D97-AF65-F5344CB8AC3E}">
        <p14:creationId xmlns:p14="http://schemas.microsoft.com/office/powerpoint/2010/main" val="3840851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42232"/>
              <a:gd name="adj2" fmla="val 73089"/>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Er is nog één andere heldin op weg naar Troje…</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20</a:t>
            </a:fld>
            <a:endParaRPr lang="nl-BE" dirty="0">
              <a:solidFill>
                <a:schemeClr val="tx1">
                  <a:lumMod val="75000"/>
                  <a:lumOff val="25000"/>
                </a:schemeClr>
              </a:solidFill>
            </a:endParaRPr>
          </a:p>
        </p:txBody>
      </p:sp>
      <p:pic>
        <p:nvPicPr>
          <p:cNvPr id="7" name="Picture 2" descr="https://upload.wikimedia.org/wikipedia/commons/thumb/8/8e/Penthesilea_Dubray_cour_Carree_Louvre.jpg/320px-Penthesilea_Dubray_cour_Carree_Louvre.jpg"/>
          <p:cNvPicPr>
            <a:picLocks noChangeAspect="1" noChangeArrowheads="1"/>
          </p:cNvPicPr>
          <p:nvPr/>
        </p:nvPicPr>
        <p:blipFill>
          <a:blip r:embed="rId4">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4716016" y="987085"/>
            <a:ext cx="2376264" cy="5279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hthoek 7"/>
          <p:cNvSpPr/>
          <p:nvPr/>
        </p:nvSpPr>
        <p:spPr>
          <a:xfrm>
            <a:off x="4806731" y="6093296"/>
            <a:ext cx="2194833"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Penthesilea</a:t>
            </a:r>
          </a:p>
        </p:txBody>
      </p:sp>
    </p:spTree>
    <p:extLst>
      <p:ext uri="{BB962C8B-B14F-4D97-AF65-F5344CB8AC3E}">
        <p14:creationId xmlns:p14="http://schemas.microsoft.com/office/powerpoint/2010/main" val="421564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4222"/>
              <a:gd name="adj2" fmla="val 67662"/>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In het Griekse kamp is er ruzie uitgebroken tussen </a:t>
            </a:r>
            <a:r>
              <a:rPr lang="nl-NL" sz="2400" dirty="0" err="1">
                <a:latin typeface="UGent Panno Text" panose="02000506040000040003" pitchFamily="2" charset="0"/>
              </a:rPr>
              <a:t>Agamemnon</a:t>
            </a:r>
            <a:r>
              <a:rPr lang="nl-NL" sz="2400" dirty="0">
                <a:latin typeface="UGent Panno Text" panose="02000506040000040003" pitchFamily="2" charset="0"/>
              </a:rPr>
              <a:t> en Achilles.</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21</a:t>
            </a:fld>
            <a:endParaRPr lang="nl-BE" dirty="0">
              <a:solidFill>
                <a:schemeClr val="tx1">
                  <a:lumMod val="75000"/>
                  <a:lumOff val="25000"/>
                </a:schemeClr>
              </a:solidFill>
            </a:endParaRPr>
          </a:p>
        </p:txBody>
      </p:sp>
      <p:sp>
        <p:nvSpPr>
          <p:cNvPr id="9" name="Rechthoek 8"/>
          <p:cNvSpPr/>
          <p:nvPr/>
        </p:nvSpPr>
        <p:spPr>
          <a:xfrm>
            <a:off x="6614634" y="1253710"/>
            <a:ext cx="2334293"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err="1">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Agamemnon</a:t>
            </a:r>
            <a:endPar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endParaRPr>
          </a:p>
        </p:txBody>
      </p:sp>
      <p:pic>
        <p:nvPicPr>
          <p:cNvPr id="10" name="Picture 2" descr="Afbeeldingsresultaat voor Achilles"/>
          <p:cNvPicPr>
            <a:picLocks noChangeAspect="1" noChangeArrowheads="1"/>
          </p:cNvPicPr>
          <p:nvPr/>
        </p:nvPicPr>
        <p:blipFill rotWithShape="1">
          <a:blip r:embed="rId4">
            <a:duotone>
              <a:prstClr val="black"/>
              <a:srgbClr val="FFFF00">
                <a:tint val="45000"/>
                <a:satMod val="400000"/>
              </a:srgbClr>
            </a:duotone>
            <a:extLst>
              <a:ext uri="{28A0092B-C50C-407E-A947-70E740481C1C}">
                <a14:useLocalDpi xmlns:a14="http://schemas.microsoft.com/office/drawing/2010/main" val="0"/>
              </a:ext>
            </a:extLst>
          </a:blip>
          <a:srcRect l="25949" r="40080"/>
          <a:stretch/>
        </p:blipFill>
        <p:spPr bwMode="auto">
          <a:xfrm>
            <a:off x="3171220" y="1724846"/>
            <a:ext cx="2279376" cy="4131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hthoek 10"/>
          <p:cNvSpPr/>
          <p:nvPr/>
        </p:nvSpPr>
        <p:spPr>
          <a:xfrm>
            <a:off x="3492382" y="1216859"/>
            <a:ext cx="1499128"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Achilles</a:t>
            </a:r>
          </a:p>
        </p:txBody>
      </p:sp>
      <p:pic>
        <p:nvPicPr>
          <p:cNvPr id="15" name="Afbeelding 14"/>
          <p:cNvPicPr>
            <a:picLocks noChangeAspect="1"/>
          </p:cNvPicPr>
          <p:nvPr/>
        </p:nvPicPr>
        <p:blipFill rotWithShape="1">
          <a:blip r:embed="rId5">
            <a:duotone>
              <a:prstClr val="black"/>
              <a:srgbClr val="FFFF00">
                <a:tint val="45000"/>
                <a:satMod val="400000"/>
              </a:srgbClr>
            </a:duotone>
          </a:blip>
          <a:srcRect t="9396" b="5083"/>
          <a:stretch/>
        </p:blipFill>
        <p:spPr>
          <a:xfrm flipH="1">
            <a:off x="6474810" y="1844824"/>
            <a:ext cx="2549428" cy="4011782"/>
          </a:xfrm>
          <a:prstGeom prst="rect">
            <a:avLst/>
          </a:prstGeom>
          <a:ln>
            <a:noFill/>
          </a:ln>
          <a:effectLst>
            <a:softEdge rad="112500"/>
          </a:effectLst>
        </p:spPr>
      </p:pic>
      <p:pic>
        <p:nvPicPr>
          <p:cNvPr id="16" name="Picture 2" descr="Emoticons, Happy Faces, Covid-19 Mask, Smiley, Emoji">
            <a:extLst>
              <a:ext uri="{FF2B5EF4-FFF2-40B4-BE49-F238E27FC236}">
                <a16:creationId xmlns:a16="http://schemas.microsoft.com/office/drawing/2014/main" id="{9DC70AB3-D0D8-4DD5-8577-5CDACCD4C9C5}"/>
              </a:ext>
            </a:extLst>
          </p:cNvPr>
          <p:cNvPicPr>
            <a:picLocks noChangeAspect="1" noChangeArrowheads="1"/>
          </p:cNvPicPr>
          <p:nvPr/>
        </p:nvPicPr>
        <p:blipFill rotWithShape="1">
          <a:blip r:embed="rId6" cstate="print">
            <a:duotone>
              <a:prstClr val="black"/>
              <a:srgbClr val="FFFF00">
                <a:tint val="45000"/>
                <a:satMod val="400000"/>
              </a:srgbClr>
            </a:duotone>
            <a:extLst>
              <a:ext uri="{28A0092B-C50C-407E-A947-70E740481C1C}">
                <a14:useLocalDpi xmlns:a14="http://schemas.microsoft.com/office/drawing/2010/main" val="0"/>
              </a:ext>
            </a:extLst>
          </a:blip>
          <a:srcRect l="80306" t="80555" r="1009" b="449"/>
          <a:stretch/>
        </p:blipFill>
        <p:spPr bwMode="auto">
          <a:xfrm>
            <a:off x="5464469" y="1528672"/>
            <a:ext cx="1074855" cy="107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64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pic>
        <p:nvPicPr>
          <p:cNvPr id="13" name="Afbeelding 12"/>
          <p:cNvPicPr>
            <a:picLocks noChangeAspect="1"/>
          </p:cNvPicPr>
          <p:nvPr/>
        </p:nvPicPr>
        <p:blipFill>
          <a:blip r:embed="rId4">
            <a:grayscl/>
          </a:blip>
          <a:stretch>
            <a:fillRect/>
          </a:stretch>
        </p:blipFill>
        <p:spPr>
          <a:xfrm flipH="1">
            <a:off x="6953877" y="881038"/>
            <a:ext cx="2170155" cy="2881997"/>
          </a:xfrm>
          <a:prstGeom prst="rect">
            <a:avLst/>
          </a:prstGeom>
          <a:ln>
            <a:noFill/>
          </a:ln>
          <a:effectLst>
            <a:softEdge rad="112500"/>
          </a:effectLst>
        </p:spPr>
      </p:pic>
      <p:sp>
        <p:nvSpPr>
          <p:cNvPr id="4" name="Tijdelijke aanduiding voor dianummer 3"/>
          <p:cNvSpPr>
            <a:spLocks noGrp="1"/>
          </p:cNvSpPr>
          <p:nvPr>
            <p:ph type="sldNum" sz="quarter" idx="12"/>
          </p:nvPr>
        </p:nvSpPr>
        <p:spPr/>
        <p:txBody>
          <a:bodyPr/>
          <a:lstStyle/>
          <a:p>
            <a:fld id="{18AA6778-25CD-424D-81BF-4C20BA2321B5}" type="slidenum">
              <a:rPr lang="nl-BE" smtClean="0"/>
              <a:t>22</a:t>
            </a:fld>
            <a:endParaRPr lang="nl-BE"/>
          </a:p>
        </p:txBody>
      </p:sp>
      <p:sp>
        <p:nvSpPr>
          <p:cNvPr id="6" name="Toelichting met afgeronde rechthoek 5"/>
          <p:cNvSpPr/>
          <p:nvPr/>
        </p:nvSpPr>
        <p:spPr>
          <a:xfrm>
            <a:off x="2123728" y="-27384"/>
            <a:ext cx="7020272" cy="936104"/>
          </a:xfrm>
          <a:prstGeom prst="wedgeRoundRectCallout">
            <a:avLst>
              <a:gd name="adj1" fmla="val -43680"/>
              <a:gd name="adj2" fmla="val 81229"/>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Odysseus breekt zich het hoofd over hoe ze de oorlog toch nog kunnen winnen…</a:t>
            </a:r>
            <a:endParaRPr lang="nl-BE" sz="2400" dirty="0">
              <a:latin typeface="UGent Panno Text" panose="02000506040000040003" pitchFamily="2" charset="0"/>
            </a:endParaRPr>
          </a:p>
        </p:txBody>
      </p:sp>
      <p:pic>
        <p:nvPicPr>
          <p:cNvPr id="7" name="Picture 2" descr="Afbeeldingsresultaat voor Odysseus"/>
          <p:cNvPicPr>
            <a:picLocks noChangeAspect="1" noChangeArrowheads="1"/>
          </p:cNvPicPr>
          <p:nvPr/>
        </p:nvPicPr>
        <p:blipFill>
          <a:blip r:embed="rId5" cstate="print">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3099243" y="3164961"/>
            <a:ext cx="3175027" cy="37564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hthoek 7"/>
          <p:cNvSpPr/>
          <p:nvPr/>
        </p:nvSpPr>
        <p:spPr>
          <a:xfrm>
            <a:off x="3753872" y="2722305"/>
            <a:ext cx="1773242"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Odysseus</a:t>
            </a:r>
          </a:p>
        </p:txBody>
      </p:sp>
      <p:sp>
        <p:nvSpPr>
          <p:cNvPr id="10" name="Rechthoek 9"/>
          <p:cNvSpPr/>
          <p:nvPr/>
        </p:nvSpPr>
        <p:spPr>
          <a:xfrm>
            <a:off x="7438688" y="3517505"/>
            <a:ext cx="1386918"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000" b="1" dirty="0" err="1">
                <a:ln w="50800"/>
                <a:solidFill>
                  <a:schemeClr val="bg1">
                    <a:shade val="50000"/>
                  </a:schemeClr>
                </a:solidFill>
                <a:latin typeface="UGent Panno Text" panose="02000506040000040003" pitchFamily="2" charset="0"/>
              </a:rPr>
              <a:t>Athena</a:t>
            </a:r>
            <a:endParaRPr lang="nl-NL" sz="4000" b="1" dirty="0">
              <a:ln w="50800"/>
              <a:solidFill>
                <a:schemeClr val="bg1">
                  <a:shade val="50000"/>
                </a:schemeClr>
              </a:solidFill>
              <a:latin typeface="UGent Panno Text" panose="02000506040000040003" pitchFamily="2" charset="0"/>
            </a:endParaRPr>
          </a:p>
        </p:txBody>
      </p:sp>
    </p:spTree>
    <p:extLst>
      <p:ext uri="{BB962C8B-B14F-4D97-AF65-F5344CB8AC3E}">
        <p14:creationId xmlns:p14="http://schemas.microsoft.com/office/powerpoint/2010/main" val="1630722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pic>
        <p:nvPicPr>
          <p:cNvPr id="18" name="Picture 2" descr="https://upload.wikimedia.org/wikipedia/commons/thumb/5/52/Clytemnestra_by_John_Collier%2C_1882.jpg/800px-Clytemnestra_by_John_Collier%2C_1882.jpg"/>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095685" y="1886093"/>
            <a:ext cx="1981562" cy="2977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oelichting met afgeronde rechthoek 4"/>
          <p:cNvSpPr/>
          <p:nvPr/>
        </p:nvSpPr>
        <p:spPr>
          <a:xfrm>
            <a:off x="2123728" y="-27384"/>
            <a:ext cx="7020272" cy="936104"/>
          </a:xfrm>
          <a:prstGeom prst="wedgeRoundRectCallout">
            <a:avLst>
              <a:gd name="adj1" fmla="val -42413"/>
              <a:gd name="adj2" fmla="val 75802"/>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Intussen krijgen de achtergebleven families het moeilijk in Griekenland. </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23</a:t>
            </a:fld>
            <a:endParaRPr lang="nl-BE" dirty="0">
              <a:solidFill>
                <a:schemeClr val="tx1">
                  <a:lumMod val="75000"/>
                  <a:lumOff val="25000"/>
                </a:schemeClr>
              </a:solidFill>
            </a:endParaRPr>
          </a:p>
        </p:txBody>
      </p:sp>
      <p:sp>
        <p:nvSpPr>
          <p:cNvPr id="8" name="Rechthoek 7"/>
          <p:cNvSpPr/>
          <p:nvPr/>
        </p:nvSpPr>
        <p:spPr>
          <a:xfrm>
            <a:off x="5095685" y="4665135"/>
            <a:ext cx="1922321" cy="52322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nl-NL" sz="2800" b="1" dirty="0" err="1">
                <a:ln>
                  <a:solidFill>
                    <a:schemeClr val="tx2"/>
                  </a:solidFill>
                </a:ln>
                <a:solidFill>
                  <a:schemeClr val="tx2"/>
                </a:solidFill>
                <a:latin typeface="UGent Panno Text" panose="02000506040000040003" pitchFamily="2" charset="0"/>
              </a:rPr>
              <a:t>Clytaemnestra</a:t>
            </a:r>
            <a:endParaRPr lang="nl-NL" sz="2800" b="1" dirty="0">
              <a:ln>
                <a:solidFill>
                  <a:schemeClr val="tx2"/>
                </a:solidFill>
              </a:ln>
              <a:solidFill>
                <a:schemeClr val="tx2"/>
              </a:solidFill>
              <a:latin typeface="UGent Panno Text" panose="02000506040000040003" pitchFamily="2" charset="0"/>
            </a:endParaRPr>
          </a:p>
        </p:txBody>
      </p:sp>
      <p:sp>
        <p:nvSpPr>
          <p:cNvPr id="10" name="Rechthoek 9"/>
          <p:cNvSpPr/>
          <p:nvPr/>
        </p:nvSpPr>
        <p:spPr>
          <a:xfrm>
            <a:off x="7451813" y="1498888"/>
            <a:ext cx="1361270" cy="52322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nl-NL" sz="2800" b="1" dirty="0" err="1">
                <a:ln>
                  <a:solidFill>
                    <a:schemeClr val="tx2"/>
                  </a:solidFill>
                </a:ln>
                <a:solidFill>
                  <a:schemeClr val="tx2"/>
                </a:solidFill>
                <a:latin typeface="UGent Panno Text" panose="02000506040000040003" pitchFamily="2" charset="0"/>
              </a:rPr>
              <a:t>Hermione</a:t>
            </a:r>
            <a:endParaRPr lang="nl-NL" sz="2800" b="1" dirty="0">
              <a:ln>
                <a:solidFill>
                  <a:schemeClr val="tx2"/>
                </a:solidFill>
              </a:ln>
              <a:solidFill>
                <a:schemeClr val="tx2"/>
              </a:solidFill>
              <a:latin typeface="UGent Panno Text" panose="02000506040000040003" pitchFamily="2" charset="0"/>
            </a:endParaRPr>
          </a:p>
        </p:txBody>
      </p:sp>
      <p:sp>
        <p:nvSpPr>
          <p:cNvPr id="12" name="Rechthoek 11"/>
          <p:cNvSpPr/>
          <p:nvPr/>
        </p:nvSpPr>
        <p:spPr>
          <a:xfrm>
            <a:off x="3370228" y="1484784"/>
            <a:ext cx="1600118" cy="52322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nl-NL" sz="2800" b="1" dirty="0" err="1">
                <a:ln>
                  <a:solidFill>
                    <a:schemeClr val="tx2"/>
                  </a:solidFill>
                </a:ln>
                <a:solidFill>
                  <a:schemeClr val="tx2"/>
                </a:solidFill>
                <a:latin typeface="UGent Panno Text" panose="02000506040000040003" pitchFamily="2" charset="0"/>
              </a:rPr>
              <a:t>Telemachus</a:t>
            </a:r>
            <a:endParaRPr lang="nl-NL" sz="2800" b="1" dirty="0">
              <a:ln>
                <a:solidFill>
                  <a:schemeClr val="tx2"/>
                </a:solidFill>
              </a:ln>
              <a:solidFill>
                <a:schemeClr val="tx2"/>
              </a:solidFill>
              <a:latin typeface="UGent Panno Text" panose="02000506040000040003" pitchFamily="2" charset="0"/>
            </a:endParaRPr>
          </a:p>
        </p:txBody>
      </p:sp>
      <p:sp>
        <p:nvSpPr>
          <p:cNvPr id="15" name="Tijdelijke aanduiding voor inhoud 2"/>
          <p:cNvSpPr txBox="1">
            <a:spLocks/>
          </p:cNvSpPr>
          <p:nvPr/>
        </p:nvSpPr>
        <p:spPr>
          <a:xfrm>
            <a:off x="4011594" y="1249772"/>
            <a:ext cx="370384" cy="47002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dirty="0">
                <a:solidFill>
                  <a:schemeClr val="accent1"/>
                </a:solidFill>
              </a:rPr>
              <a:t>?</a:t>
            </a:r>
            <a:endParaRPr lang="nl-BE" dirty="0">
              <a:solidFill>
                <a:schemeClr val="accent1"/>
              </a:solidFill>
            </a:endParaRPr>
          </a:p>
        </p:txBody>
      </p:sp>
      <p:pic>
        <p:nvPicPr>
          <p:cNvPr id="23" name="Afbeelding 22">
            <a:extLst>
              <a:ext uri="{FF2B5EF4-FFF2-40B4-BE49-F238E27FC236}">
                <a16:creationId xmlns:a16="http://schemas.microsoft.com/office/drawing/2014/main" id="{5B61B60D-8ACC-438D-B644-185DAA387525}"/>
              </a:ext>
            </a:extLst>
          </p:cNvPr>
          <p:cNvPicPr>
            <a:picLocks noChangeAspect="1"/>
          </p:cNvPicPr>
          <p:nvPr/>
        </p:nvPicPr>
        <p:blipFill rotWithShape="1">
          <a:blip r:embed="rId6">
            <a:duotone>
              <a:prstClr val="black"/>
              <a:schemeClr val="tx2">
                <a:tint val="45000"/>
                <a:satMod val="400000"/>
              </a:schemeClr>
            </a:duotone>
          </a:blip>
          <a:srcRect l="21750" t="3217" r="18493"/>
          <a:stretch/>
        </p:blipFill>
        <p:spPr>
          <a:xfrm>
            <a:off x="7159482" y="1972856"/>
            <a:ext cx="1945931" cy="3035892"/>
          </a:xfrm>
          <a:prstGeom prst="rect">
            <a:avLst/>
          </a:prstGeom>
          <a:ln>
            <a:noFill/>
          </a:ln>
          <a:effectLst>
            <a:softEdge rad="112500"/>
          </a:effectLst>
        </p:spPr>
      </p:pic>
      <p:pic>
        <p:nvPicPr>
          <p:cNvPr id="19" name="Picture 2" descr="Emoticons, Happy Faces, Covid-19 Mask, Smiley, Emoji">
            <a:extLst>
              <a:ext uri="{FF2B5EF4-FFF2-40B4-BE49-F238E27FC236}">
                <a16:creationId xmlns:a16="http://schemas.microsoft.com/office/drawing/2014/main" id="{AC55DE32-323A-48B7-A923-4A56BE776C65}"/>
              </a:ext>
            </a:extLst>
          </p:cNvPr>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943" t="59398" r="60685" b="20987"/>
          <a:stretch/>
        </p:blipFill>
        <p:spPr bwMode="auto">
          <a:xfrm>
            <a:off x="7891410" y="1147822"/>
            <a:ext cx="482073" cy="4820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moticons, Happy Faces, Covid-19 Mask, Smiley, Emoji">
            <a:extLst>
              <a:ext uri="{FF2B5EF4-FFF2-40B4-BE49-F238E27FC236}">
                <a16:creationId xmlns:a16="http://schemas.microsoft.com/office/drawing/2014/main" id="{787C888A-4793-4E7E-B0F4-E5A5AD5CB589}"/>
              </a:ext>
            </a:extLst>
          </p:cNvPr>
          <p:cNvPicPr>
            <a:picLocks noChangeAspect="1" noChangeArrowheads="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l="80306" t="80555" r="1009" b="449"/>
          <a:stretch/>
        </p:blipFill>
        <p:spPr bwMode="auto">
          <a:xfrm>
            <a:off x="5888503" y="5134300"/>
            <a:ext cx="473631" cy="475569"/>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a:extLst>
              <a:ext uri="{FF2B5EF4-FFF2-40B4-BE49-F238E27FC236}">
                <a16:creationId xmlns:a16="http://schemas.microsoft.com/office/drawing/2014/main" id="{E8AC18BE-37C0-4AE5-8D59-D149F4C20892}"/>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3187125" y="1886093"/>
            <a:ext cx="1901073" cy="2937534"/>
          </a:xfrm>
          <a:prstGeom prst="rect">
            <a:avLst/>
          </a:prstGeom>
          <a:ln>
            <a:noFill/>
          </a:ln>
          <a:effectLst>
            <a:softEdge rad="112500"/>
          </a:effectLst>
        </p:spPr>
      </p:pic>
    </p:spTree>
    <p:extLst>
      <p:ext uri="{BB962C8B-B14F-4D97-AF65-F5344CB8AC3E}">
        <p14:creationId xmlns:p14="http://schemas.microsoft.com/office/powerpoint/2010/main" val="421564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Afbeelding 45"/>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grpSp>
        <p:nvGrpSpPr>
          <p:cNvPr id="63" name="Groep 62"/>
          <p:cNvGrpSpPr/>
          <p:nvPr/>
        </p:nvGrpSpPr>
        <p:grpSpPr>
          <a:xfrm>
            <a:off x="7006664" y="1575286"/>
            <a:ext cx="1120557" cy="1429216"/>
            <a:chOff x="4192211" y="1552043"/>
            <a:chExt cx="3726582" cy="4753075"/>
          </a:xfrm>
        </p:grpSpPr>
        <p:pic>
          <p:nvPicPr>
            <p:cNvPr id="65" name="Afbeelding 64">
              <a:extLst>
                <a:ext uri="{FF2B5EF4-FFF2-40B4-BE49-F238E27FC236}">
                  <a16:creationId xmlns:a16="http://schemas.microsoft.com/office/drawing/2014/main" id="{1A466831-EBF9-4253-843E-05C5738E3824}"/>
                </a:ext>
              </a:extLst>
            </p:cNvPr>
            <p:cNvPicPr>
              <a:picLocks noChangeAspect="1"/>
            </p:cNvPicPr>
            <p:nvPr/>
          </p:nvPicPr>
          <p:blipFill rotWithShape="1">
            <a:blip r:embed="rId4">
              <a:duotone>
                <a:prstClr val="black"/>
                <a:schemeClr val="accent1">
                  <a:tint val="45000"/>
                  <a:satMod val="400000"/>
                </a:schemeClr>
              </a:duotone>
            </a:blip>
            <a:srcRect t="7998" r="6573"/>
            <a:stretch/>
          </p:blipFill>
          <p:spPr>
            <a:xfrm>
              <a:off x="4192211" y="1585677"/>
              <a:ext cx="3726582" cy="4719441"/>
            </a:xfrm>
            <a:prstGeom prst="rect">
              <a:avLst/>
            </a:prstGeom>
            <a:ln>
              <a:noFill/>
            </a:ln>
            <a:effectLst>
              <a:softEdge rad="112500"/>
            </a:effectLst>
          </p:spPr>
        </p:pic>
        <p:pic>
          <p:nvPicPr>
            <p:cNvPr id="66" name="Afbeelding 65">
              <a:extLst>
                <a:ext uri="{FF2B5EF4-FFF2-40B4-BE49-F238E27FC236}">
                  <a16:creationId xmlns:a16="http://schemas.microsoft.com/office/drawing/2014/main" id="{1A466831-EBF9-4253-843E-05C5738E3824}"/>
                </a:ext>
              </a:extLst>
            </p:cNvPr>
            <p:cNvPicPr>
              <a:picLocks noChangeAspect="1"/>
            </p:cNvPicPr>
            <p:nvPr/>
          </p:nvPicPr>
          <p:blipFill rotWithShape="1">
            <a:blip r:embed="rId4">
              <a:duotone>
                <a:prstClr val="black"/>
                <a:srgbClr val="FFFF00">
                  <a:tint val="45000"/>
                  <a:satMod val="400000"/>
                </a:srgbClr>
              </a:duotone>
            </a:blip>
            <a:srcRect l="42389" t="7342" r="6573"/>
            <a:stretch/>
          </p:blipFill>
          <p:spPr>
            <a:xfrm>
              <a:off x="5862943" y="1552043"/>
              <a:ext cx="2035758" cy="4753075"/>
            </a:xfrm>
            <a:prstGeom prst="rect">
              <a:avLst/>
            </a:prstGeom>
            <a:ln>
              <a:noFill/>
            </a:ln>
            <a:effectLst>
              <a:softEdge rad="112500"/>
            </a:effectLst>
          </p:spPr>
        </p:pic>
      </p:grpSp>
      <p:pic>
        <p:nvPicPr>
          <p:cNvPr id="62" name="Afbeelding 61">
            <a:extLst>
              <a:ext uri="{FF2B5EF4-FFF2-40B4-BE49-F238E27FC236}">
                <a16:creationId xmlns:a16="http://schemas.microsoft.com/office/drawing/2014/main" id="{5B61B60D-8ACC-438D-B644-185DAA387525}"/>
              </a:ext>
            </a:extLst>
          </p:cNvPr>
          <p:cNvPicPr>
            <a:picLocks noChangeAspect="1"/>
          </p:cNvPicPr>
          <p:nvPr/>
        </p:nvPicPr>
        <p:blipFill rotWithShape="1">
          <a:blip r:embed="rId5">
            <a:duotone>
              <a:prstClr val="black"/>
              <a:schemeClr val="tx2">
                <a:tint val="45000"/>
                <a:satMod val="400000"/>
              </a:schemeClr>
            </a:duotone>
          </a:blip>
          <a:srcRect l="21750" t="3217" r="18493" b="14196"/>
          <a:stretch/>
        </p:blipFill>
        <p:spPr>
          <a:xfrm>
            <a:off x="3919227" y="4219987"/>
            <a:ext cx="974429" cy="1297246"/>
          </a:xfrm>
          <a:prstGeom prst="rect">
            <a:avLst/>
          </a:prstGeom>
          <a:ln>
            <a:noFill/>
          </a:ln>
          <a:effectLst>
            <a:softEdge rad="112500"/>
          </a:effectLst>
        </p:spPr>
      </p:pic>
      <p:pic>
        <p:nvPicPr>
          <p:cNvPr id="61" name="Afbeelding 60">
            <a:extLst>
              <a:ext uri="{FF2B5EF4-FFF2-40B4-BE49-F238E27FC236}">
                <a16:creationId xmlns:a16="http://schemas.microsoft.com/office/drawing/2014/main" id="{E8AC18BE-37C0-4AE5-8D59-D149F4C20892}"/>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Lst>
          </a:blip>
          <a:srcRect b="15066"/>
          <a:stretch/>
        </p:blipFill>
        <p:spPr>
          <a:xfrm>
            <a:off x="3055451" y="4204455"/>
            <a:ext cx="1000290" cy="1312777"/>
          </a:xfrm>
          <a:prstGeom prst="rect">
            <a:avLst/>
          </a:prstGeom>
          <a:ln>
            <a:noFill/>
          </a:ln>
          <a:effectLst>
            <a:softEdge rad="112500"/>
          </a:effectLst>
        </p:spPr>
      </p:pic>
      <p:pic>
        <p:nvPicPr>
          <p:cNvPr id="60" name="Picture 2" descr="https://upload.wikimedia.org/wikipedia/commons/thumb/5/52/Clytemnestra_by_John_Collier%2C_1882.jpg/800px-Clytemnestra_by_John_Collier%2C_1882.jpg"/>
          <p:cNvPicPr>
            <a:picLocks noChangeAspect="1" noChangeArrowheads="1"/>
          </p:cNvPicPr>
          <p:nvPr/>
        </p:nvPicPr>
        <p:blipFill>
          <a:blip r:embed="rId8" cstate="print">
            <a:duotone>
              <a:prstClr val="black"/>
              <a:schemeClr val="accent1">
                <a:tint val="45000"/>
                <a:satMod val="400000"/>
              </a:schemeClr>
            </a:duoton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4587398" y="1517503"/>
            <a:ext cx="948729" cy="14254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7" name="Afbeelding 46"/>
          <p:cNvPicPr>
            <a:picLocks noChangeAspect="1"/>
          </p:cNvPicPr>
          <p:nvPr/>
        </p:nvPicPr>
        <p:blipFill>
          <a:blip r:embed="rId10">
            <a:duotone>
              <a:prstClr val="black"/>
              <a:srgbClr val="FFFF00">
                <a:tint val="45000"/>
                <a:satMod val="400000"/>
              </a:srgbClr>
            </a:duotone>
          </a:blip>
          <a:stretch>
            <a:fillRect/>
          </a:stretch>
        </p:blipFill>
        <p:spPr>
          <a:xfrm flipH="1">
            <a:off x="3152591" y="1466093"/>
            <a:ext cx="816166" cy="1501745"/>
          </a:xfrm>
          <a:prstGeom prst="rect">
            <a:avLst/>
          </a:prstGeom>
          <a:ln>
            <a:noFill/>
          </a:ln>
          <a:effectLst>
            <a:softEdge rad="112500"/>
          </a:effectLst>
        </p:spPr>
      </p:pic>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24</a:t>
            </a:fld>
            <a:endParaRPr lang="nl-BE" dirty="0">
              <a:solidFill>
                <a:schemeClr val="tx1">
                  <a:lumMod val="75000"/>
                  <a:lumOff val="25000"/>
                </a:schemeClr>
              </a:solidFill>
            </a:endParaRPr>
          </a:p>
        </p:txBody>
      </p:sp>
      <p:pic>
        <p:nvPicPr>
          <p:cNvPr id="14" name="Picture 2" descr="Afbeeldingsresultaat voor Achilles"/>
          <p:cNvPicPr>
            <a:picLocks noChangeAspect="1" noChangeArrowheads="1"/>
          </p:cNvPicPr>
          <p:nvPr/>
        </p:nvPicPr>
        <p:blipFill rotWithShape="1">
          <a:blip r:embed="rId11" cstate="print">
            <a:duotone>
              <a:prstClr val="black"/>
              <a:srgbClr val="FFFF00">
                <a:tint val="45000"/>
                <a:satMod val="400000"/>
              </a:srgbClr>
            </a:duotone>
            <a:extLst>
              <a:ext uri="{28A0092B-C50C-407E-A947-70E740481C1C}">
                <a14:useLocalDpi xmlns:a14="http://schemas.microsoft.com/office/drawing/2010/main" val="0"/>
              </a:ext>
            </a:extLst>
          </a:blip>
          <a:srcRect l="28609" t="1293" r="41898" b="22875"/>
          <a:stretch/>
        </p:blipFill>
        <p:spPr bwMode="auto">
          <a:xfrm>
            <a:off x="4860032" y="4221087"/>
            <a:ext cx="864096" cy="13681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 descr="https://upload.wikimedia.org/wikipedia/commons/thumb/8/8e/Penthesilea_Dubray_cour_Carree_Louvre.jpg/320px-Penthesilea_Dubray_cour_Carree_Louvre.jpg"/>
          <p:cNvPicPr>
            <a:picLocks noChangeAspect="1" noChangeArrowheads="1"/>
          </p:cNvPicPr>
          <p:nvPr/>
        </p:nvPicPr>
        <p:blipFill>
          <a:blip r:embed="rId12" cstate="print">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6749278" y="4202456"/>
            <a:ext cx="648101"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2" descr="Afbeeldingsresultaat voor paris mythe"/>
          <p:cNvPicPr>
            <a:picLocks noChangeAspect="1" noChangeArrowheads="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725332" y="2905152"/>
            <a:ext cx="1085428"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 descr="Afbeeldingsresultaat voor aphrodite"/>
          <p:cNvPicPr>
            <a:picLocks noChangeAspect="1" noChangeArrowheads="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6673000" y="-30832"/>
            <a:ext cx="1440000"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2" descr="https://upload.wikimedia.org/wikipedia/de/2/22/Pieter_Lastmann_%281583-1633%29_Paris%26%C3%96none_1619.jpg"/>
          <p:cNvPicPr>
            <a:picLocks noChangeAspect="1" noChangeArrowheads="1"/>
          </p:cNvPicPr>
          <p:nvPr/>
        </p:nvPicPr>
        <p:blipFill rotWithShape="1">
          <a:blip r:embed="rId15">
            <a:duotone>
              <a:prstClr val="black"/>
              <a:schemeClr val="accent2">
                <a:tint val="45000"/>
                <a:satMod val="400000"/>
              </a:schemeClr>
            </a:duotone>
            <a:extLst>
              <a:ext uri="{28A0092B-C50C-407E-A947-70E740481C1C}">
                <a14:useLocalDpi xmlns:a14="http://schemas.microsoft.com/office/drawing/2010/main" val="0"/>
              </a:ext>
            </a:extLst>
          </a:blip>
          <a:srcRect l="-2" r="57038"/>
          <a:stretch/>
        </p:blipFill>
        <p:spPr bwMode="auto">
          <a:xfrm>
            <a:off x="7861499" y="2880000"/>
            <a:ext cx="886966"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4" descr="https://upload.wikimedia.org/wikipedia/commons/9/94/Helen_of_Troy.jpg"/>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690102" y="2880000"/>
            <a:ext cx="687036"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11"/>
          <p:cNvPicPr>
            <a:picLocks noChangeAspect="1" noChangeArrowheads="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090557" y="2898352"/>
            <a:ext cx="1599545" cy="144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Wolkvormige toelichting 5"/>
          <p:cNvSpPr/>
          <p:nvPr/>
        </p:nvSpPr>
        <p:spPr>
          <a:xfrm>
            <a:off x="2627784" y="-30832"/>
            <a:ext cx="6696744" cy="1659392"/>
          </a:xfrm>
          <a:prstGeom prst="cloudCallout">
            <a:avLst>
              <a:gd name="adj1" fmla="val 100748"/>
              <a:gd name="adj2" fmla="val 489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Picture 2" descr="Hera Campana Louvre Ma2283.jpg"/>
          <p:cNvPicPr>
            <a:picLocks noChangeAspect="1" noChangeArrowheads="1"/>
          </p:cNvPicPr>
          <p:nvPr/>
        </p:nvPicPr>
        <p:blipFill>
          <a:blip r:embed="rId18" cstate="print">
            <a:grayscl/>
            <a:extLst>
              <a:ext uri="{28A0092B-C50C-407E-A947-70E740481C1C}">
                <a14:useLocalDpi xmlns:a14="http://schemas.microsoft.com/office/drawing/2010/main" val="0"/>
              </a:ext>
            </a:extLst>
          </a:blip>
          <a:srcRect/>
          <a:stretch>
            <a:fillRect/>
          </a:stretch>
        </p:blipFill>
        <p:spPr bwMode="auto">
          <a:xfrm>
            <a:off x="3162057" y="73160"/>
            <a:ext cx="792001"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Hart 26"/>
          <p:cNvSpPr/>
          <p:nvPr/>
        </p:nvSpPr>
        <p:spPr>
          <a:xfrm>
            <a:off x="4127097" y="1685613"/>
            <a:ext cx="215481" cy="240362"/>
          </a:xfrm>
          <a:prstGeom prst="heart">
            <a:avLst/>
          </a:prstGeom>
          <a:solidFill>
            <a:srgbClr val="FF0000"/>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ln w="10160">
                <a:noFill/>
                <a:prstDash val="solid"/>
              </a:ln>
              <a:solidFill>
                <a:srgbClr val="FFFFFF"/>
              </a:solidFill>
              <a:effectLst>
                <a:outerShdw blurRad="38100" dist="32000" dir="5400000" algn="tl">
                  <a:srgbClr val="000000">
                    <a:alpha val="30000"/>
                  </a:srgbClr>
                </a:outerShdw>
              </a:effectLst>
            </a:endParaRPr>
          </a:p>
        </p:txBody>
      </p:sp>
      <p:sp>
        <p:nvSpPr>
          <p:cNvPr id="32" name="Hart 31"/>
          <p:cNvSpPr/>
          <p:nvPr/>
        </p:nvSpPr>
        <p:spPr>
          <a:xfrm>
            <a:off x="7703019" y="2951527"/>
            <a:ext cx="215481" cy="240362"/>
          </a:xfrm>
          <a:prstGeom prst="heart">
            <a:avLst/>
          </a:prstGeom>
          <a:solidFill>
            <a:schemeClr val="tx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ln w="10160">
                <a:noFill/>
                <a:prstDash val="solid"/>
              </a:ln>
              <a:solidFill>
                <a:srgbClr val="FFFFFF"/>
              </a:solidFill>
              <a:effectLst>
                <a:outerShdw blurRad="38100" dist="32000" dir="5400000" algn="tl">
                  <a:srgbClr val="000000">
                    <a:alpha val="30000"/>
                  </a:srgbClr>
                </a:outerShdw>
              </a:effectLst>
            </a:endParaRPr>
          </a:p>
        </p:txBody>
      </p:sp>
      <p:sp>
        <p:nvSpPr>
          <p:cNvPr id="33" name="Hart 32"/>
          <p:cNvSpPr/>
          <p:nvPr/>
        </p:nvSpPr>
        <p:spPr>
          <a:xfrm>
            <a:off x="5518370" y="2979928"/>
            <a:ext cx="1079987" cy="1124474"/>
          </a:xfrm>
          <a:prstGeom prst="heart">
            <a:avLst/>
          </a:prstGeom>
          <a:solidFill>
            <a:srgbClr val="FF0000"/>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ln w="10160">
                <a:noFill/>
                <a:prstDash val="solid"/>
              </a:ln>
              <a:solidFill>
                <a:srgbClr val="FFFFFF"/>
              </a:solidFill>
              <a:effectLst>
                <a:outerShdw blurRad="38100" dist="32000" dir="5400000" algn="tl">
                  <a:srgbClr val="000000">
                    <a:alpha val="30000"/>
                  </a:srgbClr>
                </a:outerShdw>
              </a:effectLst>
            </a:endParaRPr>
          </a:p>
        </p:txBody>
      </p:sp>
      <p:pic>
        <p:nvPicPr>
          <p:cNvPr id="5123" name="Picture 3" descr="C:\Users\tscheijn\AppData\Local\Microsoft\Windows\Temporary Internet Files\Content.IE5\5GDUEGA3\sword_PNG5506[1].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0122832">
            <a:off x="5132368" y="4696561"/>
            <a:ext cx="1307604" cy="1800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C:\Users\tscheijn\AppData\Local\Microsoft\Windows\Temporary Internet Files\Content.IE5\5GDUEGA3\sword_PNG5506[1].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455848">
            <a:off x="5570331" y="4790919"/>
            <a:ext cx="1422026" cy="2931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tscheijn\AppData\Local\Microsoft\Windows\Temporary Internet Files\Content.IE5\5EU1N5U2\Eastern_Crown_(Heraldry).svg[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771824" y="2880330"/>
            <a:ext cx="926025" cy="54867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sers\tscheijn\AppData\Local\Microsoft\Windows\Temporary Internet Files\Content.IE5\5EU1N5U2\Eastern_Crown_(Heraldry).svg[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732174">
            <a:off x="3528542" y="1447653"/>
            <a:ext cx="344125" cy="2038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sers\tscheijn\AppData\Local\Microsoft\Windows\Temporary Internet Files\Content.IE5\5EU1N5U2\Eastern_Crown_(Heraldry).svg[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239389">
            <a:off x="7269453" y="2957562"/>
            <a:ext cx="255852" cy="1515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tscheijn\AppData\Local\Microsoft\Windows\Temporary Internet Files\Content.IE5\5EU1N5U2\Eastern_Crown_(Heraldry).svg[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239389">
            <a:off x="7536394" y="1551294"/>
            <a:ext cx="255852" cy="151592"/>
          </a:xfrm>
          <a:prstGeom prst="rect">
            <a:avLst/>
          </a:prstGeom>
          <a:noFill/>
          <a:extLst>
            <a:ext uri="{909E8E84-426E-40DD-AFC4-6F175D3DCCD1}">
              <a14:hiddenFill xmlns:a14="http://schemas.microsoft.com/office/drawing/2010/main">
                <a:solidFill>
                  <a:srgbClr val="FFFFFF"/>
                </a:solidFill>
              </a14:hiddenFill>
            </a:ext>
          </a:extLst>
        </p:spPr>
      </p:pic>
      <p:sp>
        <p:nvSpPr>
          <p:cNvPr id="29" name="Hart 28"/>
          <p:cNvSpPr/>
          <p:nvPr/>
        </p:nvSpPr>
        <p:spPr>
          <a:xfrm>
            <a:off x="7374721" y="1508379"/>
            <a:ext cx="215481" cy="240362"/>
          </a:xfrm>
          <a:prstGeom prst="heart">
            <a:avLst/>
          </a:prstGeom>
          <a:solidFill>
            <a:srgbClr val="FF0000"/>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ln w="10160">
                <a:noFill/>
                <a:prstDash val="solid"/>
              </a:ln>
              <a:solidFill>
                <a:srgbClr val="FFFFFF"/>
              </a:solidFill>
              <a:effectLst>
                <a:outerShdw blurRad="38100" dist="32000" dir="5400000" algn="tl">
                  <a:srgbClr val="000000">
                    <a:alpha val="30000"/>
                  </a:srgbClr>
                </a:outerShdw>
              </a:effectLst>
            </a:endParaRPr>
          </a:p>
        </p:txBody>
      </p:sp>
      <p:sp>
        <p:nvSpPr>
          <p:cNvPr id="28" name="Hart 27"/>
          <p:cNvSpPr/>
          <p:nvPr/>
        </p:nvSpPr>
        <p:spPr>
          <a:xfrm>
            <a:off x="4582361" y="3071708"/>
            <a:ext cx="215481" cy="240362"/>
          </a:xfrm>
          <a:prstGeom prst="heart">
            <a:avLst/>
          </a:prstGeom>
          <a:solidFill>
            <a:schemeClr val="tx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ln w="10160">
                <a:noFill/>
                <a:prstDash val="solid"/>
              </a:ln>
              <a:solidFill>
                <a:srgbClr val="FFFFFF"/>
              </a:solidFill>
              <a:effectLst>
                <a:outerShdw blurRad="38100" dist="32000" dir="5400000" algn="tl">
                  <a:srgbClr val="000000">
                    <a:alpha val="30000"/>
                  </a:srgbClr>
                </a:outerShdw>
              </a:effectLst>
            </a:endParaRPr>
          </a:p>
        </p:txBody>
      </p:sp>
      <p:pic>
        <p:nvPicPr>
          <p:cNvPr id="41" name="Picture 3" descr="C:\Users\tscheijn\AppData\Local\Microsoft\Windows\Temporary Internet Files\Content.IE5\5GDUEGA3\sword_PNG5506[1].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7941366" flipV="1">
            <a:off x="4847356" y="3554111"/>
            <a:ext cx="3617416" cy="284127"/>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Rechte verbindingslijn met pijl 42"/>
          <p:cNvCxnSpPr/>
          <p:nvPr/>
        </p:nvCxnSpPr>
        <p:spPr>
          <a:xfrm flipH="1">
            <a:off x="4506561" y="3301116"/>
            <a:ext cx="180020" cy="1037236"/>
          </a:xfrm>
          <a:prstGeom prst="straightConnector1">
            <a:avLst/>
          </a:prstGeom>
          <a:ln w="57150">
            <a:solidFill>
              <a:srgbClr val="0070C0"/>
            </a:solidFill>
            <a:tailEnd type="arrow"/>
          </a:ln>
        </p:spPr>
        <p:style>
          <a:lnRef idx="3">
            <a:schemeClr val="accent5"/>
          </a:lnRef>
          <a:fillRef idx="0">
            <a:schemeClr val="accent5"/>
          </a:fillRef>
          <a:effectRef idx="2">
            <a:schemeClr val="accent5"/>
          </a:effectRef>
          <a:fontRef idx="minor">
            <a:schemeClr val="tx1"/>
          </a:fontRef>
        </p:style>
      </p:cxnSp>
      <p:sp>
        <p:nvSpPr>
          <p:cNvPr id="48" name="Rechthoek 47"/>
          <p:cNvSpPr/>
          <p:nvPr/>
        </p:nvSpPr>
        <p:spPr>
          <a:xfrm>
            <a:off x="3728486" y="5346681"/>
            <a:ext cx="1492716"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rPr>
              <a:t>Grieken</a:t>
            </a:r>
          </a:p>
        </p:txBody>
      </p:sp>
      <p:sp>
        <p:nvSpPr>
          <p:cNvPr id="52" name="Rechthoek 51"/>
          <p:cNvSpPr/>
          <p:nvPr/>
        </p:nvSpPr>
        <p:spPr>
          <a:xfrm>
            <a:off x="6952832" y="5346681"/>
            <a:ext cx="1673856"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rPr>
              <a:t>Trojanen</a:t>
            </a:r>
          </a:p>
        </p:txBody>
      </p:sp>
      <p:cxnSp>
        <p:nvCxnSpPr>
          <p:cNvPr id="50" name="Rechte verbindingslijn 49"/>
          <p:cNvCxnSpPr/>
          <p:nvPr/>
        </p:nvCxnSpPr>
        <p:spPr>
          <a:xfrm>
            <a:off x="6010807" y="39940"/>
            <a:ext cx="47557" cy="6818060"/>
          </a:xfrm>
          <a:prstGeom prst="line">
            <a:avLst/>
          </a:prstGeom>
          <a:ln>
            <a:prstDash val="dash"/>
          </a:ln>
        </p:spPr>
        <p:style>
          <a:lnRef idx="3">
            <a:schemeClr val="accent6"/>
          </a:lnRef>
          <a:fillRef idx="0">
            <a:schemeClr val="accent6"/>
          </a:fillRef>
          <a:effectRef idx="2">
            <a:schemeClr val="accent6"/>
          </a:effectRef>
          <a:fontRef idx="minor">
            <a:schemeClr val="tx1"/>
          </a:fontRef>
        </p:style>
      </p:cxnSp>
      <p:sp>
        <p:nvSpPr>
          <p:cNvPr id="64" name="Toelichting met afgeronde rechthoek 63"/>
          <p:cNvSpPr/>
          <p:nvPr/>
        </p:nvSpPr>
        <p:spPr>
          <a:xfrm>
            <a:off x="2159965" y="5906864"/>
            <a:ext cx="7020272" cy="936104"/>
          </a:xfrm>
          <a:prstGeom prst="wedgeRoundRectCallout">
            <a:avLst>
              <a:gd name="adj1" fmla="val -55258"/>
              <a:gd name="adj2" fmla="val -5172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b="1" dirty="0">
                <a:latin typeface="UGent Panno Text" panose="02000506040000040003" pitchFamily="2" charset="0"/>
              </a:rPr>
              <a:t>Het is een wereldoorlog geworden…</a:t>
            </a:r>
          </a:p>
          <a:p>
            <a:pPr algn="ctr"/>
            <a:r>
              <a:rPr lang="nl-NL" sz="2400" dirty="0">
                <a:latin typeface="UGent Panno Text" panose="02000506040000040003" pitchFamily="2" charset="0"/>
              </a:rPr>
              <a:t>En iedereen heeft een eigen mening, een eigen doel!</a:t>
            </a:r>
            <a:endParaRPr lang="nl-BE" sz="2400" dirty="0">
              <a:latin typeface="UGent Panno Text" panose="02000506040000040003" pitchFamily="2" charset="0"/>
            </a:endParaRPr>
          </a:p>
        </p:txBody>
      </p:sp>
      <p:pic>
        <p:nvPicPr>
          <p:cNvPr id="49" name="Picture 2" descr="Emoticons, Happy Faces, Covid-19 Mask, Smiley, Emoji">
            <a:extLst>
              <a:ext uri="{FF2B5EF4-FFF2-40B4-BE49-F238E27FC236}">
                <a16:creationId xmlns:a16="http://schemas.microsoft.com/office/drawing/2014/main" id="{AC55DE32-323A-48B7-A923-4A56BE776C65}"/>
              </a:ext>
            </a:extLst>
          </p:cNvPr>
          <p:cNvPicPr>
            <a:picLocks noChangeAspect="1" noChangeArrowheads="1"/>
          </p:cNvPicPr>
          <p:nvPr/>
        </p:nvPicPr>
        <p:blipFill rotWithShape="1">
          <a:blip r:embed="rId25" cstate="print">
            <a:duotone>
              <a:schemeClr val="accent1">
                <a:shade val="45000"/>
                <a:satMod val="135000"/>
              </a:schemeClr>
              <a:prstClr val="white"/>
            </a:duotone>
            <a:extLst>
              <a:ext uri="{28A0092B-C50C-407E-A947-70E740481C1C}">
                <a14:useLocalDpi xmlns:a14="http://schemas.microsoft.com/office/drawing/2010/main" val="0"/>
              </a:ext>
            </a:extLst>
          </a:blip>
          <a:srcRect l="19943" t="59398" r="60685" b="20987"/>
          <a:stretch/>
        </p:blipFill>
        <p:spPr bwMode="auto">
          <a:xfrm>
            <a:off x="7219820" y="2537869"/>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Emoticons, Happy Faces, Covid-19 Mask, Smiley, Emoji">
            <a:extLst>
              <a:ext uri="{FF2B5EF4-FFF2-40B4-BE49-F238E27FC236}">
                <a16:creationId xmlns:a16="http://schemas.microsoft.com/office/drawing/2014/main" id="{787C888A-4793-4E7E-B0F4-E5A5AD5CB589}"/>
              </a:ext>
            </a:extLst>
          </p:cNvPr>
          <p:cNvPicPr>
            <a:picLocks noChangeAspect="1" noChangeArrowheads="1"/>
          </p:cNvPicPr>
          <p:nvPr/>
        </p:nvPicPr>
        <p:blipFill rotWithShape="1">
          <a:blip r:embed="rId26" cstate="print">
            <a:grayscl/>
            <a:extLst>
              <a:ext uri="{28A0092B-C50C-407E-A947-70E740481C1C}">
                <a14:useLocalDpi xmlns:a14="http://schemas.microsoft.com/office/drawing/2010/main" val="0"/>
              </a:ext>
            </a:extLst>
          </a:blip>
          <a:srcRect l="80306" t="80555" r="1009" b="449"/>
          <a:stretch/>
        </p:blipFill>
        <p:spPr bwMode="auto">
          <a:xfrm>
            <a:off x="3429046" y="1039232"/>
            <a:ext cx="322680" cy="324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Emoticons, Happy Faces, Covid-19 Mask, Smiley, Emoji">
            <a:extLst>
              <a:ext uri="{FF2B5EF4-FFF2-40B4-BE49-F238E27FC236}">
                <a16:creationId xmlns:a16="http://schemas.microsoft.com/office/drawing/2014/main" id="{AC55DE32-323A-48B7-A923-4A56BE776C65}"/>
              </a:ext>
            </a:extLst>
          </p:cNvPr>
          <p:cNvPicPr>
            <a:picLocks noChangeAspect="1" noChangeArrowheads="1"/>
          </p:cNvPicPr>
          <p:nvPr/>
        </p:nvPicPr>
        <p:blipFill rotWithShape="1">
          <a:blip r:embed="rId25" cstate="print">
            <a:duotone>
              <a:schemeClr val="accent1">
                <a:shade val="45000"/>
                <a:satMod val="135000"/>
              </a:schemeClr>
              <a:prstClr val="white"/>
            </a:duotone>
            <a:extLst>
              <a:ext uri="{28A0092B-C50C-407E-A947-70E740481C1C}">
                <a14:useLocalDpi xmlns:a14="http://schemas.microsoft.com/office/drawing/2010/main" val="0"/>
              </a:ext>
            </a:extLst>
          </a:blip>
          <a:srcRect l="19943" t="59398" r="60685" b="20987"/>
          <a:stretch/>
        </p:blipFill>
        <p:spPr bwMode="auto">
          <a:xfrm>
            <a:off x="3398630" y="5248922"/>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Emoticons, Happy Faces, Covid-19 Mask, Smiley, Emoji">
            <a:extLst>
              <a:ext uri="{FF2B5EF4-FFF2-40B4-BE49-F238E27FC236}">
                <a16:creationId xmlns:a16="http://schemas.microsoft.com/office/drawing/2014/main" id="{AC55DE32-323A-48B7-A923-4A56BE776C65}"/>
              </a:ext>
            </a:extLst>
          </p:cNvPr>
          <p:cNvPicPr>
            <a:picLocks noChangeAspect="1" noChangeArrowheads="1"/>
          </p:cNvPicPr>
          <p:nvPr/>
        </p:nvPicPr>
        <p:blipFill rotWithShape="1">
          <a:blip r:embed="rId25" cstate="print">
            <a:duotone>
              <a:schemeClr val="accent1">
                <a:shade val="45000"/>
                <a:satMod val="135000"/>
              </a:schemeClr>
              <a:prstClr val="white"/>
            </a:duotone>
            <a:extLst>
              <a:ext uri="{28A0092B-C50C-407E-A947-70E740481C1C}">
                <a14:useLocalDpi xmlns:a14="http://schemas.microsoft.com/office/drawing/2010/main" val="0"/>
              </a:ext>
            </a:extLst>
          </a:blip>
          <a:srcRect l="19943" t="59398" r="60685" b="20987"/>
          <a:stretch/>
        </p:blipFill>
        <p:spPr bwMode="auto">
          <a:xfrm>
            <a:off x="4355249" y="5203033"/>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68" name="Afbeelding 67"/>
          <p:cNvPicPr>
            <a:picLocks noChangeAspect="1"/>
          </p:cNvPicPr>
          <p:nvPr/>
        </p:nvPicPr>
        <p:blipFill>
          <a:blip r:embed="rId27">
            <a:grayscl/>
          </a:blip>
          <a:stretch>
            <a:fillRect/>
          </a:stretch>
        </p:blipFill>
        <p:spPr>
          <a:xfrm flipH="1">
            <a:off x="5409745" y="27754"/>
            <a:ext cx="1165297" cy="1547531"/>
          </a:xfrm>
          <a:prstGeom prst="rect">
            <a:avLst/>
          </a:prstGeom>
          <a:ln>
            <a:noFill/>
          </a:ln>
          <a:effectLst>
            <a:softEdge rad="112500"/>
          </a:effectLst>
        </p:spPr>
      </p:pic>
      <p:sp>
        <p:nvSpPr>
          <p:cNvPr id="3" name="Tijdelijke aanduiding voor inhoud 2"/>
          <p:cNvSpPr>
            <a:spLocks noGrp="1"/>
          </p:cNvSpPr>
          <p:nvPr>
            <p:ph idx="1"/>
          </p:nvPr>
        </p:nvSpPr>
        <p:spPr>
          <a:xfrm>
            <a:off x="5592249" y="861185"/>
            <a:ext cx="308110" cy="446901"/>
          </a:xfrm>
        </p:spPr>
        <p:txBody>
          <a:bodyPr>
            <a:normAutofit fontScale="85000" lnSpcReduction="20000"/>
          </a:bodyPr>
          <a:lstStyle/>
          <a:p>
            <a:pPr marL="0" indent="0">
              <a:buNone/>
            </a:pPr>
            <a:r>
              <a:rPr lang="nl-NL" dirty="0">
                <a:latin typeface="+mj-lt"/>
              </a:rPr>
              <a:t>?</a:t>
            </a:r>
            <a:endParaRPr lang="nl-BE" dirty="0">
              <a:latin typeface="+mj-lt"/>
            </a:endParaRPr>
          </a:p>
        </p:txBody>
      </p:sp>
      <p:pic>
        <p:nvPicPr>
          <p:cNvPr id="69" name="Afbeelding 68"/>
          <p:cNvPicPr>
            <a:picLocks noChangeAspect="1"/>
          </p:cNvPicPr>
          <p:nvPr/>
        </p:nvPicPr>
        <p:blipFill>
          <a:blip r:embed="rId28">
            <a:grayscl/>
          </a:blip>
          <a:stretch>
            <a:fillRect/>
          </a:stretch>
        </p:blipFill>
        <p:spPr>
          <a:xfrm>
            <a:off x="8030729" y="-21845"/>
            <a:ext cx="847420" cy="1338586"/>
          </a:xfrm>
          <a:prstGeom prst="rect">
            <a:avLst/>
          </a:prstGeom>
          <a:ln>
            <a:noFill/>
          </a:ln>
          <a:effectLst>
            <a:softEdge rad="112500"/>
          </a:effectLst>
        </p:spPr>
      </p:pic>
    </p:spTree>
    <p:extLst>
      <p:ext uri="{BB962C8B-B14F-4D97-AF65-F5344CB8AC3E}">
        <p14:creationId xmlns:p14="http://schemas.microsoft.com/office/powerpoint/2010/main" val="1197559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0604"/>
              <a:gd name="adj2" fmla="val 69019"/>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Iedereen wendt zich tot mij met gebeden en wensen. </a:t>
            </a:r>
          </a:p>
          <a:p>
            <a:pPr algn="ctr"/>
            <a:r>
              <a:rPr lang="nl-NL" sz="2400" b="1" dirty="0">
                <a:latin typeface="UGent Panno Text" panose="02000506040000040003" pitchFamily="2" charset="0"/>
              </a:rPr>
              <a:t>Ik word er gek van!</a:t>
            </a:r>
            <a:endParaRPr lang="nl-BE" sz="2400" b="1"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25</a:t>
            </a:fld>
            <a:endParaRPr lang="nl-BE" dirty="0">
              <a:solidFill>
                <a:schemeClr val="tx1">
                  <a:lumMod val="75000"/>
                  <a:lumOff val="25000"/>
                </a:schemeClr>
              </a:solidFill>
            </a:endParaRPr>
          </a:p>
        </p:txBody>
      </p:sp>
      <p:sp>
        <p:nvSpPr>
          <p:cNvPr id="7" name="Toelichting met afgeronde rechthoek 6"/>
          <p:cNvSpPr/>
          <p:nvPr/>
        </p:nvSpPr>
        <p:spPr>
          <a:xfrm>
            <a:off x="2123728" y="2852936"/>
            <a:ext cx="7020272" cy="936104"/>
          </a:xfrm>
          <a:prstGeom prst="wedgeRoundRectCallout">
            <a:avLst>
              <a:gd name="adj1" fmla="val -39157"/>
              <a:gd name="adj2" fmla="val -8021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Als oppergod mag ik niet beslissen hoe dit zal aflopen…</a:t>
            </a:r>
            <a:endParaRPr lang="nl-BE" sz="2400" dirty="0">
              <a:latin typeface="UGent Panno Text" panose="02000506040000040003" pitchFamily="2" charset="0"/>
            </a:endParaRPr>
          </a:p>
        </p:txBody>
      </p:sp>
      <p:sp>
        <p:nvSpPr>
          <p:cNvPr id="9" name="Titel 1"/>
          <p:cNvSpPr txBox="1">
            <a:spLocks/>
          </p:cNvSpPr>
          <p:nvPr/>
        </p:nvSpPr>
        <p:spPr>
          <a:xfrm>
            <a:off x="3302361" y="3546376"/>
            <a:ext cx="5727239" cy="3314799"/>
          </a:xfrm>
          <a:prstGeom prst="rect">
            <a:avLst/>
          </a:prstGeom>
          <a:effectLst>
            <a:glow rad="228600">
              <a:schemeClr val="accent3">
                <a:satMod val="175000"/>
                <a:alpha val="40000"/>
              </a:schemeClr>
            </a:glow>
          </a:effectLst>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rPr>
              <a:t>Maar voor één keer mogen jullie over je eigen toekomst beslissen!</a:t>
            </a:r>
            <a:endParaRPr lang="nl-BE"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endParaRPr>
          </a:p>
        </p:txBody>
      </p:sp>
    </p:spTree>
    <p:extLst>
      <p:ext uri="{BB962C8B-B14F-4D97-AF65-F5344CB8AC3E}">
        <p14:creationId xmlns:p14="http://schemas.microsoft.com/office/powerpoint/2010/main" val="421564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41871"/>
              <a:gd name="adj2" fmla="val 7444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We organiseren een groot debat. </a:t>
            </a:r>
          </a:p>
          <a:p>
            <a:pPr algn="ctr"/>
            <a:r>
              <a:rPr lang="nl-NL" sz="2400" dirty="0">
                <a:latin typeface="UGent Panno Text" panose="02000506040000040003" pitchFamily="2" charset="0"/>
              </a:rPr>
              <a:t>Jullie zijn de afgevaardigden van de Trojaanse oorlog.</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3275856" y="1614500"/>
            <a:ext cx="5616624" cy="3629000"/>
          </a:xfrm>
        </p:spPr>
        <p:txBody>
          <a:bodyPr>
            <a:noAutofit/>
          </a:bodyPr>
          <a:lstStyle/>
          <a:p>
            <a:pPr marL="0" indent="0">
              <a:buNone/>
            </a:pPr>
            <a:r>
              <a:rPr lang="nl-NL" sz="2400" dirty="0">
                <a:latin typeface="+mj-lt"/>
              </a:rPr>
              <a:t>Vier stappen:</a:t>
            </a:r>
          </a:p>
          <a:p>
            <a:pPr marL="0" indent="0">
              <a:buNone/>
            </a:pPr>
            <a:endParaRPr lang="nl-NL" sz="2400" dirty="0">
              <a:latin typeface="+mj-lt"/>
            </a:endParaRPr>
          </a:p>
          <a:p>
            <a:pPr marL="514350" indent="-514350">
              <a:buFont typeface="+mj-lt"/>
              <a:buAutoNum type="arabicPeriod"/>
            </a:pPr>
            <a:r>
              <a:rPr lang="nl-NL" sz="2400" dirty="0">
                <a:latin typeface="+mj-lt"/>
              </a:rPr>
              <a:t>Wat is de mening van je personage?</a:t>
            </a:r>
          </a:p>
          <a:p>
            <a:pPr marL="514350" indent="-514350">
              <a:buFont typeface="+mj-lt"/>
              <a:buAutoNum type="arabicPeriod"/>
            </a:pPr>
            <a:r>
              <a:rPr lang="nl-NL" sz="2400" dirty="0">
                <a:latin typeface="+mj-lt"/>
              </a:rPr>
              <a:t>Test je mening in een discussie aan tafel</a:t>
            </a:r>
          </a:p>
          <a:p>
            <a:pPr marL="514350" indent="-514350">
              <a:buFont typeface="+mj-lt"/>
              <a:buAutoNum type="arabicPeriod"/>
            </a:pPr>
            <a:r>
              <a:rPr lang="nl-NL" sz="2400" dirty="0">
                <a:latin typeface="+mj-lt"/>
              </a:rPr>
              <a:t>Het Grote Trojedebat!</a:t>
            </a:r>
          </a:p>
          <a:p>
            <a:pPr marL="514350" indent="-514350">
              <a:buFont typeface="+mj-lt"/>
              <a:buAutoNum type="arabicPeriod"/>
            </a:pPr>
            <a:r>
              <a:rPr lang="nl-NL" sz="2400" dirty="0">
                <a:latin typeface="+mj-lt"/>
              </a:rPr>
              <a:t>Stemming over de toekomst… </a:t>
            </a:r>
            <a:endParaRPr lang="nl-BE" sz="2400" dirty="0">
              <a:latin typeface="+mj-lt"/>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26</a:t>
            </a:fld>
            <a:endParaRPr lang="nl-BE" dirty="0">
              <a:solidFill>
                <a:schemeClr val="tx1">
                  <a:lumMod val="75000"/>
                  <a:lumOff val="25000"/>
                </a:schemeClr>
              </a:solidFill>
            </a:endParaRPr>
          </a:p>
        </p:txBody>
      </p:sp>
      <p:sp>
        <p:nvSpPr>
          <p:cNvPr id="7" name="Titel 1"/>
          <p:cNvSpPr txBox="1">
            <a:spLocks/>
          </p:cNvSpPr>
          <p:nvPr/>
        </p:nvSpPr>
        <p:spPr>
          <a:xfrm>
            <a:off x="3302361" y="3546376"/>
            <a:ext cx="5727239" cy="3314799"/>
          </a:xfrm>
          <a:prstGeom prst="rect">
            <a:avLst/>
          </a:prstGeom>
          <a:effectLst>
            <a:glow rad="228600">
              <a:schemeClr val="accent3">
                <a:satMod val="175000"/>
                <a:alpha val="40000"/>
              </a:schemeClr>
            </a:glow>
          </a:effectLst>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sym typeface="Wingdings" panose="05000000000000000000" pitchFamily="2" charset="2"/>
              </a:rPr>
              <a:t> Volg in je invulbundel</a:t>
            </a:r>
            <a:r>
              <a:rPr lang="nl-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rPr>
              <a:t>!</a:t>
            </a:r>
            <a:endParaRPr lang="nl-BE"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endParaRPr>
          </a:p>
        </p:txBody>
      </p:sp>
    </p:spTree>
    <p:extLst>
      <p:ext uri="{BB962C8B-B14F-4D97-AF65-F5344CB8AC3E}">
        <p14:creationId xmlns:p14="http://schemas.microsoft.com/office/powerpoint/2010/main" val="3631611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6393"/>
              <a:gd name="adj2" fmla="val 6630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Vorm je mening, bepaal je standpunt, breng je stem uit. </a:t>
            </a:r>
            <a:r>
              <a:rPr lang="nl-NL" sz="2400" b="1" dirty="0">
                <a:latin typeface="UGent Panno Text" panose="02000506040000040003" pitchFamily="2" charset="0"/>
              </a:rPr>
              <a:t>De Grote Vraag van Vandaag:</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27</a:t>
            </a:fld>
            <a:endParaRPr lang="nl-BE" dirty="0">
              <a:solidFill>
                <a:schemeClr val="tx1">
                  <a:lumMod val="75000"/>
                  <a:lumOff val="25000"/>
                </a:schemeClr>
              </a:solidFill>
            </a:endParaRPr>
          </a:p>
        </p:txBody>
      </p:sp>
      <p:sp>
        <p:nvSpPr>
          <p:cNvPr id="9" name="Liggende oorkonde 8"/>
          <p:cNvSpPr/>
          <p:nvPr/>
        </p:nvSpPr>
        <p:spPr>
          <a:xfrm>
            <a:off x="3124420" y="908720"/>
            <a:ext cx="6018836" cy="1764196"/>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lvl="0"/>
            <a:r>
              <a:rPr lang="nl-NL" sz="2000" i="1" dirty="0">
                <a:latin typeface="UGent Panno Text" panose="02000506040000040003" pitchFamily="2" charset="0"/>
              </a:rPr>
              <a:t>“Moet de Trojaanse oorlog doorgaan of stoppen?”</a:t>
            </a:r>
          </a:p>
          <a:p>
            <a:pPr marL="285750" lvl="0" indent="-285750">
              <a:buFont typeface="Courier New" panose="02070309020205020404" pitchFamily="49" charset="0"/>
              <a:buChar char="o"/>
            </a:pPr>
            <a:r>
              <a:rPr lang="nl-NL" sz="2000" i="1" dirty="0">
                <a:latin typeface="UGent Panno Text" panose="02000506040000040003" pitchFamily="2" charset="0"/>
              </a:rPr>
              <a:t>Doorgaan = </a:t>
            </a:r>
            <a:r>
              <a:rPr lang="nl-NL" sz="2000" b="1" i="1" dirty="0">
                <a:latin typeface="UGent Panno Text" panose="02000506040000040003" pitchFamily="2" charset="0"/>
              </a:rPr>
              <a:t>pro oorlog</a:t>
            </a:r>
          </a:p>
          <a:p>
            <a:pPr marL="285750" lvl="0" indent="-285750">
              <a:buFont typeface="Courier New" panose="02070309020205020404" pitchFamily="49" charset="0"/>
              <a:buChar char="o"/>
            </a:pPr>
            <a:r>
              <a:rPr lang="nl-NL" sz="2000" i="1" dirty="0">
                <a:latin typeface="UGent Panno Text" panose="02000506040000040003" pitchFamily="2" charset="0"/>
              </a:rPr>
              <a:t>Stoppen = </a:t>
            </a:r>
            <a:r>
              <a:rPr lang="nl-NL" sz="2000" b="1" i="1" dirty="0">
                <a:latin typeface="UGent Panno Text" panose="02000506040000040003" pitchFamily="2" charset="0"/>
              </a:rPr>
              <a:t>contra oorlog</a:t>
            </a:r>
          </a:p>
          <a:p>
            <a:pPr marL="285750" lvl="0" indent="-285750">
              <a:buFont typeface="Courier New" panose="02070309020205020404" pitchFamily="49" charset="0"/>
              <a:buChar char="o"/>
            </a:pPr>
            <a:r>
              <a:rPr lang="nl-NL" sz="2000" i="1" dirty="0">
                <a:latin typeface="UGent Panno Text" panose="02000506040000040003" pitchFamily="2" charset="0"/>
              </a:rPr>
              <a:t>Ik ben </a:t>
            </a:r>
            <a:r>
              <a:rPr lang="nl-NL" sz="2000" b="1" i="1" dirty="0">
                <a:latin typeface="UGent Panno Text" panose="02000506040000040003" pitchFamily="2" charset="0"/>
              </a:rPr>
              <a:t>onbeslist</a:t>
            </a:r>
            <a:endParaRPr lang="nl-BE" sz="2000" i="1" dirty="0">
              <a:latin typeface="UGent Panno Text" panose="02000506040000040003" pitchFamily="2" charset="0"/>
            </a:endParaRPr>
          </a:p>
        </p:txBody>
      </p:sp>
    </p:spTree>
    <p:extLst>
      <p:ext uri="{BB962C8B-B14F-4D97-AF65-F5344CB8AC3E}">
        <p14:creationId xmlns:p14="http://schemas.microsoft.com/office/powerpoint/2010/main" val="1476519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3861"/>
              <a:gd name="adj2" fmla="val 7037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Vorm je mening, bepaal je standpunt, breng je stem uit. </a:t>
            </a:r>
            <a:r>
              <a:rPr lang="nl-NL" sz="2400" b="1" dirty="0">
                <a:latin typeface="UGent Panno Text" panose="02000506040000040003" pitchFamily="2" charset="0"/>
              </a:rPr>
              <a:t>De Grote Vraag van Vandaag:</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28</a:t>
            </a:fld>
            <a:endParaRPr lang="nl-BE" dirty="0">
              <a:solidFill>
                <a:schemeClr val="tx1">
                  <a:lumMod val="75000"/>
                  <a:lumOff val="25000"/>
                </a:schemeClr>
              </a:solidFill>
            </a:endParaRPr>
          </a:p>
        </p:txBody>
      </p:sp>
      <p:sp>
        <p:nvSpPr>
          <p:cNvPr id="7" name="Toelichting met afgeronde rechthoek 6"/>
          <p:cNvSpPr/>
          <p:nvPr/>
        </p:nvSpPr>
        <p:spPr>
          <a:xfrm>
            <a:off x="2150408" y="2672916"/>
            <a:ext cx="7020272" cy="936104"/>
          </a:xfrm>
          <a:prstGeom prst="wedgeRoundRectCallout">
            <a:avLst>
              <a:gd name="adj1" fmla="val -43860"/>
              <a:gd name="adj2" fmla="val -8428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Denk als je personage! </a:t>
            </a:r>
            <a:br>
              <a:rPr lang="nl-NL" sz="2400" dirty="0">
                <a:latin typeface="UGent Panno Text" panose="02000506040000040003" pitchFamily="2" charset="0"/>
              </a:rPr>
            </a:br>
            <a:r>
              <a:rPr lang="nl-NL" sz="2400" dirty="0">
                <a:latin typeface="UGent Panno Text" panose="02000506040000040003" pitchFamily="2" charset="0"/>
              </a:rPr>
              <a:t>Er zijn veel verschillende meningen…</a:t>
            </a:r>
            <a:endParaRPr lang="nl-BE" sz="2400" dirty="0">
              <a:latin typeface="UGent Panno Text" panose="02000506040000040003" pitchFamily="2" charset="0"/>
            </a:endParaRPr>
          </a:p>
        </p:txBody>
      </p:sp>
      <p:sp>
        <p:nvSpPr>
          <p:cNvPr id="9" name="Liggende oorkonde 8"/>
          <p:cNvSpPr/>
          <p:nvPr/>
        </p:nvSpPr>
        <p:spPr>
          <a:xfrm>
            <a:off x="3124420" y="908720"/>
            <a:ext cx="6018836" cy="1764196"/>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lvl="0"/>
            <a:r>
              <a:rPr lang="nl-NL" sz="2000" i="1" dirty="0">
                <a:latin typeface="UGent Panno Text" panose="02000506040000040003" pitchFamily="2" charset="0"/>
              </a:rPr>
              <a:t>“Moet de Trojaanse oorlog doorgaan of stoppen?”</a:t>
            </a:r>
          </a:p>
          <a:p>
            <a:pPr marL="285750" lvl="0" indent="-285750">
              <a:buFont typeface="Courier New" panose="02070309020205020404" pitchFamily="49" charset="0"/>
              <a:buChar char="o"/>
            </a:pPr>
            <a:r>
              <a:rPr lang="nl-NL" sz="2000" i="1" dirty="0">
                <a:latin typeface="UGent Panno Text" panose="02000506040000040003" pitchFamily="2" charset="0"/>
              </a:rPr>
              <a:t>Doorgaan = </a:t>
            </a:r>
            <a:r>
              <a:rPr lang="nl-NL" sz="2000" b="1" i="1" dirty="0">
                <a:latin typeface="UGent Panno Text" panose="02000506040000040003" pitchFamily="2" charset="0"/>
              </a:rPr>
              <a:t>pro oorlog</a:t>
            </a:r>
          </a:p>
          <a:p>
            <a:pPr marL="285750" lvl="0" indent="-285750">
              <a:buFont typeface="Courier New" panose="02070309020205020404" pitchFamily="49" charset="0"/>
              <a:buChar char="o"/>
            </a:pPr>
            <a:r>
              <a:rPr lang="nl-NL" sz="2000" i="1" dirty="0">
                <a:latin typeface="UGent Panno Text" panose="02000506040000040003" pitchFamily="2" charset="0"/>
              </a:rPr>
              <a:t>Stoppen = </a:t>
            </a:r>
            <a:r>
              <a:rPr lang="nl-NL" sz="2000" b="1" i="1" dirty="0">
                <a:latin typeface="UGent Panno Text" panose="02000506040000040003" pitchFamily="2" charset="0"/>
              </a:rPr>
              <a:t>contra oorlog</a:t>
            </a:r>
          </a:p>
          <a:p>
            <a:pPr marL="285750" lvl="0" indent="-285750">
              <a:buFont typeface="Courier New" panose="02070309020205020404" pitchFamily="49" charset="0"/>
              <a:buChar char="o"/>
            </a:pPr>
            <a:r>
              <a:rPr lang="nl-NL" sz="2000" i="1" dirty="0">
                <a:latin typeface="UGent Panno Text" panose="02000506040000040003" pitchFamily="2" charset="0"/>
              </a:rPr>
              <a:t>Ik ben </a:t>
            </a:r>
            <a:r>
              <a:rPr lang="nl-NL" sz="2000" b="1" i="1" dirty="0">
                <a:latin typeface="UGent Panno Text" panose="02000506040000040003" pitchFamily="2" charset="0"/>
              </a:rPr>
              <a:t>onbeslist</a:t>
            </a:r>
            <a:endParaRPr lang="nl-BE" sz="2000" i="1" dirty="0">
              <a:latin typeface="UGent Panno Text" panose="02000506040000040003" pitchFamily="2" charset="0"/>
            </a:endParaRPr>
          </a:p>
        </p:txBody>
      </p:sp>
      <p:sp>
        <p:nvSpPr>
          <p:cNvPr id="14" name="Lachebekje 13"/>
          <p:cNvSpPr/>
          <p:nvPr/>
        </p:nvSpPr>
        <p:spPr>
          <a:xfrm>
            <a:off x="5750495" y="5194673"/>
            <a:ext cx="1663327" cy="1663327"/>
          </a:xfrm>
          <a:prstGeom prst="smileyFace">
            <a:avLst/>
          </a:prstGeom>
          <a:solidFill>
            <a:srgbClr val="FFFF00"/>
          </a:solidFill>
          <a:ln>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nl-NL" sz="1700" b="1" dirty="0">
                <a:solidFill>
                  <a:schemeClr val="accent6"/>
                </a:solidFill>
                <a:latin typeface="UGent Panno Text" panose="02000506040000040003" pitchFamily="2" charset="0"/>
              </a:rPr>
              <a:t>HELDEN</a:t>
            </a:r>
            <a:endParaRPr lang="nl-BE" sz="1700" b="1" dirty="0">
              <a:solidFill>
                <a:schemeClr val="accent6"/>
              </a:solidFill>
              <a:latin typeface="UGent Panno Text" panose="02000506040000040003" pitchFamily="2" charset="0"/>
            </a:endParaRPr>
          </a:p>
        </p:txBody>
      </p:sp>
      <p:sp>
        <p:nvSpPr>
          <p:cNvPr id="15" name="Lachebekje 14"/>
          <p:cNvSpPr/>
          <p:nvPr/>
        </p:nvSpPr>
        <p:spPr>
          <a:xfrm>
            <a:off x="4029305" y="3513283"/>
            <a:ext cx="1663327" cy="1663327"/>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sz="1700" dirty="0">
                <a:latin typeface="UGent Panno Text" panose="02000506040000040003" pitchFamily="2" charset="0"/>
              </a:rPr>
              <a:t>GELIEFDEN</a:t>
            </a:r>
            <a:endParaRPr lang="nl-BE" sz="1700" dirty="0">
              <a:latin typeface="UGent Panno Text" panose="02000506040000040003" pitchFamily="2" charset="0"/>
            </a:endParaRPr>
          </a:p>
        </p:txBody>
      </p:sp>
      <p:sp>
        <p:nvSpPr>
          <p:cNvPr id="16" name="Lachebekje 15"/>
          <p:cNvSpPr/>
          <p:nvPr/>
        </p:nvSpPr>
        <p:spPr>
          <a:xfrm>
            <a:off x="5718840" y="3531346"/>
            <a:ext cx="1663327" cy="1663327"/>
          </a:xfrm>
          <a:prstGeom prst="smileyFace">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sz="1700" dirty="0">
                <a:solidFill>
                  <a:schemeClr val="bg1">
                    <a:lumMod val="50000"/>
                  </a:schemeClr>
                </a:solidFill>
                <a:effectLst>
                  <a:outerShdw blurRad="38100" dist="38100" dir="2700000" algn="tl">
                    <a:srgbClr val="000000">
                      <a:alpha val="43137"/>
                    </a:srgbClr>
                  </a:outerShdw>
                </a:effectLst>
                <a:latin typeface="UGent Panno Text" panose="02000506040000040003" pitchFamily="2" charset="0"/>
              </a:rPr>
              <a:t>GODEN</a:t>
            </a:r>
            <a:endParaRPr lang="nl-BE" sz="1700" dirty="0">
              <a:solidFill>
                <a:schemeClr val="bg1">
                  <a:lumMod val="50000"/>
                </a:schemeClr>
              </a:solidFill>
              <a:effectLst>
                <a:outerShdw blurRad="38100" dist="38100" dir="2700000" algn="tl">
                  <a:srgbClr val="000000">
                    <a:alpha val="43137"/>
                  </a:srgbClr>
                </a:outerShdw>
              </a:effectLst>
              <a:latin typeface="UGent Panno Text" panose="02000506040000040003" pitchFamily="2" charset="0"/>
            </a:endParaRPr>
          </a:p>
        </p:txBody>
      </p:sp>
      <p:sp>
        <p:nvSpPr>
          <p:cNvPr id="17" name="Lachebekje 16"/>
          <p:cNvSpPr/>
          <p:nvPr/>
        </p:nvSpPr>
        <p:spPr>
          <a:xfrm>
            <a:off x="4065113" y="5194673"/>
            <a:ext cx="1663327" cy="1663327"/>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700" dirty="0">
                <a:latin typeface="UGent Panno Text" panose="02000506040000040003" pitchFamily="2" charset="0"/>
              </a:rPr>
              <a:t>THUIS-BLIJVERS</a:t>
            </a:r>
            <a:endParaRPr lang="nl-BE" sz="1700" dirty="0">
              <a:latin typeface="UGent Panno Text" panose="02000506040000040003" pitchFamily="2" charset="0"/>
            </a:endParaRPr>
          </a:p>
        </p:txBody>
      </p:sp>
    </p:spTree>
    <p:extLst>
      <p:ext uri="{BB962C8B-B14F-4D97-AF65-F5344CB8AC3E}">
        <p14:creationId xmlns:p14="http://schemas.microsoft.com/office/powerpoint/2010/main" val="3781227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3137"/>
              <a:gd name="adj2" fmla="val 71732"/>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Vorm je mening, bepaal je standpunt, breng je stem uit. </a:t>
            </a:r>
            <a:r>
              <a:rPr lang="nl-NL" sz="2400" b="1" dirty="0">
                <a:latin typeface="UGent Panno Text" panose="02000506040000040003" pitchFamily="2" charset="0"/>
              </a:rPr>
              <a:t>De Grote Vraag van Vandaag:</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29</a:t>
            </a:fld>
            <a:endParaRPr lang="nl-BE" dirty="0">
              <a:solidFill>
                <a:schemeClr val="tx1">
                  <a:lumMod val="75000"/>
                  <a:lumOff val="25000"/>
                </a:schemeClr>
              </a:solidFill>
            </a:endParaRPr>
          </a:p>
        </p:txBody>
      </p:sp>
      <p:sp>
        <p:nvSpPr>
          <p:cNvPr id="7" name="Toelichting met afgeronde rechthoek 6"/>
          <p:cNvSpPr/>
          <p:nvPr/>
        </p:nvSpPr>
        <p:spPr>
          <a:xfrm>
            <a:off x="2150408" y="2672916"/>
            <a:ext cx="7020272" cy="936104"/>
          </a:xfrm>
          <a:prstGeom prst="wedgeRoundRectCallout">
            <a:avLst>
              <a:gd name="adj1" fmla="val -42956"/>
              <a:gd name="adj2" fmla="val -8428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Denk als je personage! </a:t>
            </a:r>
            <a:br>
              <a:rPr lang="nl-NL" sz="2400" dirty="0">
                <a:latin typeface="UGent Panno Text" panose="02000506040000040003" pitchFamily="2" charset="0"/>
              </a:rPr>
            </a:br>
            <a:r>
              <a:rPr lang="nl-NL" sz="2400" dirty="0">
                <a:latin typeface="UGent Panno Text" panose="02000506040000040003" pitchFamily="2" charset="0"/>
              </a:rPr>
              <a:t>Er zijn veel verschillende meningen…</a:t>
            </a:r>
            <a:endParaRPr lang="nl-BE" sz="2400" dirty="0">
              <a:latin typeface="UGent Panno Text" panose="02000506040000040003" pitchFamily="2" charset="0"/>
            </a:endParaRPr>
          </a:p>
        </p:txBody>
      </p:sp>
      <p:sp>
        <p:nvSpPr>
          <p:cNvPr id="9" name="Liggende oorkonde 8"/>
          <p:cNvSpPr/>
          <p:nvPr/>
        </p:nvSpPr>
        <p:spPr>
          <a:xfrm>
            <a:off x="3124420" y="908720"/>
            <a:ext cx="6018836" cy="1764196"/>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lvl="0"/>
            <a:r>
              <a:rPr lang="nl-NL" sz="2000" i="1" dirty="0">
                <a:latin typeface="UGent Panno Text" panose="02000506040000040003" pitchFamily="2" charset="0"/>
              </a:rPr>
              <a:t>“Moet de Trojaanse oorlog doorgaan of stoppen?”</a:t>
            </a:r>
          </a:p>
          <a:p>
            <a:pPr marL="285750" lvl="0" indent="-285750">
              <a:buFont typeface="Courier New" panose="02070309020205020404" pitchFamily="49" charset="0"/>
              <a:buChar char="o"/>
            </a:pPr>
            <a:r>
              <a:rPr lang="nl-NL" sz="2000" i="1" dirty="0">
                <a:latin typeface="UGent Panno Text" panose="02000506040000040003" pitchFamily="2" charset="0"/>
              </a:rPr>
              <a:t>Doorgaan = </a:t>
            </a:r>
            <a:r>
              <a:rPr lang="nl-NL" sz="2000" b="1" i="1" dirty="0">
                <a:latin typeface="UGent Panno Text" panose="02000506040000040003" pitchFamily="2" charset="0"/>
              </a:rPr>
              <a:t>pro oorlog</a:t>
            </a:r>
          </a:p>
          <a:p>
            <a:pPr marL="285750" lvl="0" indent="-285750">
              <a:buFont typeface="Courier New" panose="02070309020205020404" pitchFamily="49" charset="0"/>
              <a:buChar char="o"/>
            </a:pPr>
            <a:r>
              <a:rPr lang="nl-NL" sz="2000" i="1" dirty="0">
                <a:latin typeface="UGent Panno Text" panose="02000506040000040003" pitchFamily="2" charset="0"/>
              </a:rPr>
              <a:t>Stoppen = </a:t>
            </a:r>
            <a:r>
              <a:rPr lang="nl-NL" sz="2000" b="1" i="1" dirty="0">
                <a:latin typeface="UGent Panno Text" panose="02000506040000040003" pitchFamily="2" charset="0"/>
              </a:rPr>
              <a:t>contra oorlog</a:t>
            </a:r>
          </a:p>
          <a:p>
            <a:pPr marL="285750" lvl="0" indent="-285750">
              <a:buFont typeface="Courier New" panose="02070309020205020404" pitchFamily="49" charset="0"/>
              <a:buChar char="o"/>
            </a:pPr>
            <a:r>
              <a:rPr lang="nl-NL" sz="2000" i="1" dirty="0">
                <a:latin typeface="UGent Panno Text" panose="02000506040000040003" pitchFamily="2" charset="0"/>
              </a:rPr>
              <a:t>Ik ben </a:t>
            </a:r>
            <a:r>
              <a:rPr lang="nl-NL" sz="2000" b="1" i="1" dirty="0">
                <a:latin typeface="UGent Panno Text" panose="02000506040000040003" pitchFamily="2" charset="0"/>
              </a:rPr>
              <a:t>onbeslist</a:t>
            </a:r>
            <a:endParaRPr lang="nl-BE" sz="2000" i="1" dirty="0">
              <a:latin typeface="UGent Panno Text" panose="02000506040000040003" pitchFamily="2" charset="0"/>
            </a:endParaRPr>
          </a:p>
        </p:txBody>
      </p:sp>
      <p:sp>
        <p:nvSpPr>
          <p:cNvPr id="14" name="Lachebekje 13"/>
          <p:cNvSpPr/>
          <p:nvPr/>
        </p:nvSpPr>
        <p:spPr>
          <a:xfrm>
            <a:off x="5750495" y="5194673"/>
            <a:ext cx="1663327" cy="1663327"/>
          </a:xfrm>
          <a:prstGeom prst="smileyFace">
            <a:avLst/>
          </a:prstGeom>
          <a:solidFill>
            <a:srgbClr val="FFFF00"/>
          </a:solidFill>
          <a:ln>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nl-NL" sz="1700" b="1" dirty="0">
                <a:solidFill>
                  <a:schemeClr val="accent6"/>
                </a:solidFill>
                <a:latin typeface="UGent Panno Text" panose="02000506040000040003" pitchFamily="2" charset="0"/>
              </a:rPr>
              <a:t>HELDEN</a:t>
            </a:r>
            <a:endParaRPr lang="nl-BE" sz="1700" b="1" dirty="0">
              <a:solidFill>
                <a:schemeClr val="accent6"/>
              </a:solidFill>
              <a:latin typeface="UGent Panno Text" panose="02000506040000040003" pitchFamily="2" charset="0"/>
            </a:endParaRPr>
          </a:p>
        </p:txBody>
      </p:sp>
      <p:sp>
        <p:nvSpPr>
          <p:cNvPr id="15" name="Lachebekje 14"/>
          <p:cNvSpPr/>
          <p:nvPr/>
        </p:nvSpPr>
        <p:spPr>
          <a:xfrm>
            <a:off x="4029305" y="3513283"/>
            <a:ext cx="1663327" cy="1663327"/>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sz="1700" dirty="0">
                <a:latin typeface="UGent Panno Text" panose="02000506040000040003" pitchFamily="2" charset="0"/>
              </a:rPr>
              <a:t>GELIEF-DEN</a:t>
            </a:r>
            <a:endParaRPr lang="nl-BE" sz="1700" dirty="0">
              <a:latin typeface="UGent Panno Text" panose="02000506040000040003" pitchFamily="2" charset="0"/>
            </a:endParaRPr>
          </a:p>
        </p:txBody>
      </p:sp>
      <p:sp>
        <p:nvSpPr>
          <p:cNvPr id="16" name="Lachebekje 15"/>
          <p:cNvSpPr/>
          <p:nvPr/>
        </p:nvSpPr>
        <p:spPr>
          <a:xfrm>
            <a:off x="5718840" y="3531346"/>
            <a:ext cx="1663327" cy="1663327"/>
          </a:xfrm>
          <a:prstGeom prst="smileyFace">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sz="1700" dirty="0">
                <a:solidFill>
                  <a:schemeClr val="bg1">
                    <a:lumMod val="50000"/>
                  </a:schemeClr>
                </a:solidFill>
                <a:effectLst>
                  <a:outerShdw blurRad="38100" dist="38100" dir="2700000" algn="tl">
                    <a:srgbClr val="000000">
                      <a:alpha val="43137"/>
                    </a:srgbClr>
                  </a:outerShdw>
                </a:effectLst>
                <a:latin typeface="UGent Panno Text" panose="02000506040000040003" pitchFamily="2" charset="0"/>
              </a:rPr>
              <a:t>GODEN</a:t>
            </a:r>
            <a:endParaRPr lang="nl-BE" sz="1700" dirty="0">
              <a:solidFill>
                <a:schemeClr val="bg1">
                  <a:lumMod val="50000"/>
                </a:schemeClr>
              </a:solidFill>
              <a:effectLst>
                <a:outerShdw blurRad="38100" dist="38100" dir="2700000" algn="tl">
                  <a:srgbClr val="000000">
                    <a:alpha val="43137"/>
                  </a:srgbClr>
                </a:outerShdw>
              </a:effectLst>
              <a:latin typeface="UGent Panno Text" panose="02000506040000040003" pitchFamily="2" charset="0"/>
            </a:endParaRPr>
          </a:p>
        </p:txBody>
      </p:sp>
      <p:sp>
        <p:nvSpPr>
          <p:cNvPr id="17" name="Lachebekje 16"/>
          <p:cNvSpPr/>
          <p:nvPr/>
        </p:nvSpPr>
        <p:spPr>
          <a:xfrm>
            <a:off x="4065113" y="5194673"/>
            <a:ext cx="1663327" cy="1663327"/>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700" dirty="0">
                <a:latin typeface="UGent Panno Text" panose="02000506040000040003" pitchFamily="2" charset="0"/>
              </a:rPr>
              <a:t>THUIS-BLIJVERS</a:t>
            </a:r>
            <a:endParaRPr lang="nl-BE" sz="1700" dirty="0">
              <a:latin typeface="UGent Panno Text" panose="02000506040000040003" pitchFamily="2" charset="0"/>
            </a:endParaRPr>
          </a:p>
        </p:txBody>
      </p:sp>
      <p:sp>
        <p:nvSpPr>
          <p:cNvPr id="19" name="Tijdelijke aanduiding voor inhoud 2"/>
          <p:cNvSpPr txBox="1">
            <a:spLocks/>
          </p:cNvSpPr>
          <p:nvPr/>
        </p:nvSpPr>
        <p:spPr>
          <a:xfrm>
            <a:off x="3347864" y="4581128"/>
            <a:ext cx="5184576" cy="208823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i="1" dirty="0">
                <a:latin typeface="UGent Panno Text" panose="02000506040000040003" pitchFamily="2" charset="0"/>
              </a:rPr>
              <a:t>mannen, vrouwen, mensen, goden, Grieken, Trojanen, vechtersbazen, vredelievenden:</a:t>
            </a:r>
          </a:p>
          <a:p>
            <a:pPr marL="0" indent="0" algn="ctr">
              <a:buFont typeface="Arial" panose="020B0604020202020204" pitchFamily="34" charset="0"/>
              <a:buNone/>
            </a:pPr>
            <a:endParaRPr lang="nl-NL" sz="5200" i="1" dirty="0">
              <a:latin typeface="UGent Panno Text" panose="02000506040000040003" pitchFamily="2" charset="0"/>
            </a:endParaRPr>
          </a:p>
          <a:p>
            <a:pPr marL="0" indent="0" algn="ctr">
              <a:buFont typeface="Arial" panose="020B0604020202020204" pitchFamily="34" charset="0"/>
              <a:buNone/>
            </a:pPr>
            <a:r>
              <a:rPr lang="nl-NL" b="1" i="1" dirty="0">
                <a:latin typeface="UGent Panno Text" panose="02000506040000040003" pitchFamily="2" charset="0"/>
              </a:rPr>
              <a:t>iedereen zit door elkaar</a:t>
            </a:r>
            <a:endParaRPr lang="nl-BE" b="1" i="1" dirty="0">
              <a:latin typeface="UGent Panno Text" panose="02000506040000040003" pitchFamily="2" charset="0"/>
            </a:endParaRPr>
          </a:p>
        </p:txBody>
      </p:sp>
    </p:spTree>
    <p:extLst>
      <p:ext uri="{BB962C8B-B14F-4D97-AF65-F5344CB8AC3E}">
        <p14:creationId xmlns:p14="http://schemas.microsoft.com/office/powerpoint/2010/main" val="352571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347864" y="0"/>
            <a:ext cx="5407275" cy="3314799"/>
          </a:xfrm>
          <a:effectLst>
            <a:glow rad="228600">
              <a:schemeClr val="accent3">
                <a:satMod val="175000"/>
                <a:alpha val="40000"/>
              </a:schemeClr>
            </a:glow>
          </a:effectLst>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nl-NL"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3000 jaar geleden…</a:t>
            </a:r>
            <a:endParaRPr lang="nl-BE"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ndParaRPr>
          </a:p>
        </p:txBody>
      </p:sp>
      <p:sp>
        <p:nvSpPr>
          <p:cNvPr id="4" name="Tijdelijke aanduiding voor dianummer 3"/>
          <p:cNvSpPr>
            <a:spLocks noGrp="1"/>
          </p:cNvSpPr>
          <p:nvPr>
            <p:ph type="sldNum" sz="quarter" idx="12"/>
          </p:nvPr>
        </p:nvSpPr>
        <p:spPr/>
        <p:txBody>
          <a:bodyPr/>
          <a:lstStyle/>
          <a:p>
            <a:fld id="{18AA6778-25CD-424D-81BF-4C20BA2321B5}" type="slidenum">
              <a:rPr lang="nl-BE" smtClean="0"/>
              <a:t>3</a:t>
            </a:fld>
            <a:endParaRPr lang="nl-BE"/>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5920738"/>
            <a:ext cx="1349886" cy="1080137"/>
          </a:xfrm>
          <a:prstGeom prst="rect">
            <a:avLst/>
          </a:prstGeom>
        </p:spPr>
      </p:pic>
      <p:pic>
        <p:nvPicPr>
          <p:cNvPr id="9" name="Afbeelding 8"/>
          <p:cNvPicPr>
            <a:picLocks noChangeAspect="1"/>
          </p:cNvPicPr>
          <p:nvPr/>
        </p:nvPicPr>
        <p:blipFill rotWithShape="1">
          <a:blip r:embed="rId4">
            <a:duotone>
              <a:schemeClr val="accent6">
                <a:shade val="45000"/>
                <a:satMod val="135000"/>
              </a:schemeClr>
              <a:prstClr val="white"/>
            </a:duotone>
          </a:blip>
          <a:srcRect l="14304" r="18602"/>
          <a:stretch/>
        </p:blipFill>
        <p:spPr>
          <a:xfrm>
            <a:off x="-43938" y="-27384"/>
            <a:ext cx="3150576" cy="6915150"/>
          </a:xfrm>
          <a:prstGeom prst="rect">
            <a:avLst/>
          </a:prstGeom>
        </p:spPr>
      </p:pic>
      <p:pic>
        <p:nvPicPr>
          <p:cNvPr id="5" name="Afbeelding 4"/>
          <p:cNvPicPr>
            <a:picLocks noChangeAspect="1"/>
          </p:cNvPicPr>
          <p:nvPr/>
        </p:nvPicPr>
        <p:blipFill>
          <a:blip r:embed="rId5"/>
          <a:stretch>
            <a:fillRect/>
          </a:stretch>
        </p:blipFill>
        <p:spPr>
          <a:xfrm>
            <a:off x="3717324" y="3501008"/>
            <a:ext cx="4614442" cy="3356992"/>
          </a:xfrm>
          <a:prstGeom prst="rect">
            <a:avLst/>
          </a:prstGeom>
        </p:spPr>
      </p:pic>
    </p:spTree>
    <p:extLst>
      <p:ext uri="{BB962C8B-B14F-4D97-AF65-F5344CB8AC3E}">
        <p14:creationId xmlns:p14="http://schemas.microsoft.com/office/powerpoint/2010/main" val="3647231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achebekje 9"/>
          <p:cNvSpPr/>
          <p:nvPr/>
        </p:nvSpPr>
        <p:spPr>
          <a:xfrm>
            <a:off x="3302837" y="110618"/>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11" name="Lachebekje 10"/>
          <p:cNvSpPr/>
          <p:nvPr/>
        </p:nvSpPr>
        <p:spPr>
          <a:xfrm>
            <a:off x="4525140" y="110617"/>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12" name="Lachebekje 11"/>
          <p:cNvSpPr/>
          <p:nvPr/>
        </p:nvSpPr>
        <p:spPr>
          <a:xfrm>
            <a:off x="3292120" y="1378909"/>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13" name="Lachebekje 12"/>
          <p:cNvSpPr/>
          <p:nvPr/>
        </p:nvSpPr>
        <p:spPr>
          <a:xfrm>
            <a:off x="4526131" y="1378909"/>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 name="Titel 1"/>
          <p:cNvSpPr>
            <a:spLocks noGrp="1"/>
          </p:cNvSpPr>
          <p:nvPr>
            <p:ph type="title"/>
          </p:nvPr>
        </p:nvSpPr>
        <p:spPr>
          <a:xfrm>
            <a:off x="457200" y="274638"/>
            <a:ext cx="2530624" cy="1143000"/>
          </a:xfrm>
        </p:spPr>
        <p:txBody>
          <a:bodyPr/>
          <a:lstStyle/>
          <a:p>
            <a:endParaRPr lang="nl-BE" dirty="0">
              <a:latin typeface="+mj-lt"/>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30</a:t>
            </a:fld>
            <a:endParaRPr lang="nl-BE" dirty="0">
              <a:solidFill>
                <a:schemeClr val="tx1">
                  <a:lumMod val="75000"/>
                  <a:lumOff val="25000"/>
                </a:schemeClr>
              </a:solidFill>
            </a:endParaRPr>
          </a:p>
        </p:txBody>
      </p:sp>
      <p:sp>
        <p:nvSpPr>
          <p:cNvPr id="17" name="Lachebekje 16"/>
          <p:cNvSpPr/>
          <p:nvPr/>
        </p:nvSpPr>
        <p:spPr>
          <a:xfrm>
            <a:off x="6158009" y="132167"/>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18" name="Lachebekje 17"/>
          <p:cNvSpPr/>
          <p:nvPr/>
        </p:nvSpPr>
        <p:spPr>
          <a:xfrm>
            <a:off x="7380312" y="132166"/>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19" name="Lachebekje 18"/>
          <p:cNvSpPr/>
          <p:nvPr/>
        </p:nvSpPr>
        <p:spPr>
          <a:xfrm>
            <a:off x="6147292" y="1400458"/>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0" name="Lachebekje 19"/>
          <p:cNvSpPr/>
          <p:nvPr/>
        </p:nvSpPr>
        <p:spPr>
          <a:xfrm>
            <a:off x="7381303" y="1400458"/>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2" name="Lachebekje 21"/>
          <p:cNvSpPr/>
          <p:nvPr/>
        </p:nvSpPr>
        <p:spPr>
          <a:xfrm>
            <a:off x="6079138" y="2736773"/>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3" name="Lachebekje 22"/>
          <p:cNvSpPr/>
          <p:nvPr/>
        </p:nvSpPr>
        <p:spPr>
          <a:xfrm>
            <a:off x="7301441" y="2736772"/>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4" name="Lachebekje 23"/>
          <p:cNvSpPr/>
          <p:nvPr/>
        </p:nvSpPr>
        <p:spPr>
          <a:xfrm>
            <a:off x="6068421" y="4005064"/>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5" name="Lachebekje 24"/>
          <p:cNvSpPr/>
          <p:nvPr/>
        </p:nvSpPr>
        <p:spPr>
          <a:xfrm>
            <a:off x="7302432" y="4005064"/>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6" name="Lachebekje 25"/>
          <p:cNvSpPr/>
          <p:nvPr/>
        </p:nvSpPr>
        <p:spPr>
          <a:xfrm>
            <a:off x="3351719" y="2736773"/>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7" name="Lachebekje 26"/>
          <p:cNvSpPr/>
          <p:nvPr/>
        </p:nvSpPr>
        <p:spPr>
          <a:xfrm>
            <a:off x="4574022" y="2736772"/>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8" name="Lachebekje 27"/>
          <p:cNvSpPr/>
          <p:nvPr/>
        </p:nvSpPr>
        <p:spPr>
          <a:xfrm>
            <a:off x="3341002" y="4005064"/>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29" name="Lachebekje 28"/>
          <p:cNvSpPr/>
          <p:nvPr/>
        </p:nvSpPr>
        <p:spPr>
          <a:xfrm>
            <a:off x="4575013" y="4005064"/>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30" name="Lachebekje 29"/>
          <p:cNvSpPr/>
          <p:nvPr/>
        </p:nvSpPr>
        <p:spPr>
          <a:xfrm>
            <a:off x="6114685" y="5373216"/>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31" name="Lachebekje 30"/>
          <p:cNvSpPr/>
          <p:nvPr/>
        </p:nvSpPr>
        <p:spPr>
          <a:xfrm>
            <a:off x="7348696" y="5373216"/>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32" name="Lachebekje 31"/>
          <p:cNvSpPr/>
          <p:nvPr/>
        </p:nvSpPr>
        <p:spPr>
          <a:xfrm>
            <a:off x="3387266" y="5373216"/>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33" name="Lachebekje 32"/>
          <p:cNvSpPr/>
          <p:nvPr/>
        </p:nvSpPr>
        <p:spPr>
          <a:xfrm>
            <a:off x="4621277" y="5373216"/>
            <a:ext cx="1234011" cy="1234011"/>
          </a:xfrm>
          <a:prstGeom prst="smileyFace">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3200" dirty="0">
              <a:latin typeface="Baskerville Old Face" panose="02020602080505020303" pitchFamily="18" charset="0"/>
            </a:endParaRPr>
          </a:p>
        </p:txBody>
      </p:sp>
      <p:sp>
        <p:nvSpPr>
          <p:cNvPr id="34" name="Rechthoek 33"/>
          <p:cNvSpPr/>
          <p:nvPr/>
        </p:nvSpPr>
        <p:spPr>
          <a:xfrm>
            <a:off x="3060163" y="413661"/>
            <a:ext cx="5653480" cy="550920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indent="0" algn="ctr">
              <a:buNone/>
            </a:pPr>
            <a:r>
              <a:rPr lang="nl-NL" sz="4400" i="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rPr>
              <a:t>Dit is geen debat van Grieken tegen Trojanen. </a:t>
            </a:r>
          </a:p>
          <a:p>
            <a:pPr marL="0" indent="0" algn="ctr">
              <a:buNone/>
            </a:pPr>
            <a:endParaRPr lang="nl-NL" sz="4400" i="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endParaRPr>
          </a:p>
          <a:p>
            <a:pPr marL="0" indent="0" algn="ctr">
              <a:buNone/>
            </a:pPr>
            <a:r>
              <a:rPr lang="nl-NL" sz="4400" i="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rPr>
              <a:t>Het gaat niet om winnen of verliezen.</a:t>
            </a:r>
          </a:p>
          <a:p>
            <a:pPr marL="0" indent="0" algn="ctr">
              <a:buNone/>
            </a:pPr>
            <a:endParaRPr lang="nl-NL" sz="4400" b="1" i="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UGent Panno Text" panose="02000506040000040003" pitchFamily="2" charset="0"/>
            </a:endParaRPr>
          </a:p>
          <a:p>
            <a:pPr marL="0" indent="0" algn="ctr">
              <a:buNone/>
            </a:pPr>
            <a:r>
              <a:rPr lang="nl-NL" sz="4400" b="1" i="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6">
                      <a:satMod val="175000"/>
                      <a:alpha val="40000"/>
                    </a:schemeClr>
                  </a:glow>
                  <a:outerShdw blurRad="80000" dist="40000" dir="5040000" algn="tl">
                    <a:srgbClr val="000000">
                      <a:alpha val="30000"/>
                    </a:srgbClr>
                  </a:outerShdw>
                </a:effectLst>
                <a:latin typeface="UGent Panno Text" panose="02000506040000040003" pitchFamily="2" charset="0"/>
              </a:rPr>
              <a:t>Dit is een debat over oorlog en vrede…</a:t>
            </a:r>
            <a:endParaRPr lang="nl-BE"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6">
                    <a:satMod val="175000"/>
                    <a:alpha val="40000"/>
                  </a:schemeClr>
                </a:glow>
                <a:outerShdw blurRad="80000" dist="40000" dir="5040000" algn="tl">
                  <a:srgbClr val="000000">
                    <a:alpha val="30000"/>
                  </a:srgbClr>
                </a:outerShdw>
              </a:effectLst>
              <a:latin typeface="UGent Panno Text" panose="02000506040000040003" pitchFamily="2" charset="0"/>
            </a:endParaRPr>
          </a:p>
        </p:txBody>
      </p:sp>
      <p:pic>
        <p:nvPicPr>
          <p:cNvPr id="35" name="Afbeelding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5920738"/>
            <a:ext cx="1349886" cy="1080137"/>
          </a:xfrm>
          <a:prstGeom prst="rect">
            <a:avLst/>
          </a:prstGeom>
        </p:spPr>
      </p:pic>
      <p:pic>
        <p:nvPicPr>
          <p:cNvPr id="36" name="Afbeelding 35"/>
          <p:cNvPicPr>
            <a:picLocks noChangeAspect="1"/>
          </p:cNvPicPr>
          <p:nvPr/>
        </p:nvPicPr>
        <p:blipFill rotWithShape="1">
          <a:blip r:embed="rId4">
            <a:duotone>
              <a:schemeClr val="accent6">
                <a:shade val="45000"/>
                <a:satMod val="135000"/>
              </a:schemeClr>
              <a:prstClr val="white"/>
            </a:duotone>
          </a:blip>
          <a:srcRect l="14304" r="18602"/>
          <a:stretch/>
        </p:blipFill>
        <p:spPr>
          <a:xfrm>
            <a:off x="-43938" y="-27384"/>
            <a:ext cx="3150576" cy="6915150"/>
          </a:xfrm>
          <a:prstGeom prst="rect">
            <a:avLst/>
          </a:prstGeom>
        </p:spPr>
      </p:pic>
    </p:spTree>
    <p:extLst>
      <p:ext uri="{BB962C8B-B14F-4D97-AF65-F5344CB8AC3E}">
        <p14:creationId xmlns:p14="http://schemas.microsoft.com/office/powerpoint/2010/main" val="858780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44042"/>
              <a:gd name="adj2" fmla="val 7851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Breng jullie stem uit!</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31</a:t>
            </a:fld>
            <a:endParaRPr lang="nl-BE" dirty="0">
              <a:solidFill>
                <a:schemeClr val="tx1">
                  <a:lumMod val="75000"/>
                  <a:lumOff val="25000"/>
                </a:schemeClr>
              </a:solidFill>
            </a:endParaRPr>
          </a:p>
        </p:txBody>
      </p:sp>
      <p:sp>
        <p:nvSpPr>
          <p:cNvPr id="9" name="Liggende oorkonde 8"/>
          <p:cNvSpPr/>
          <p:nvPr/>
        </p:nvSpPr>
        <p:spPr>
          <a:xfrm>
            <a:off x="3125165" y="2495978"/>
            <a:ext cx="6018836" cy="1764196"/>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lvl="0"/>
            <a:r>
              <a:rPr lang="nl-NL" sz="2000" i="1" dirty="0">
                <a:latin typeface="UGent Panno Text" panose="02000506040000040003" pitchFamily="2" charset="0"/>
              </a:rPr>
              <a:t>“Moet de Trojaanse oorlog doorgaan of stoppen?”</a:t>
            </a:r>
          </a:p>
          <a:p>
            <a:pPr marL="285750" lvl="0" indent="-285750">
              <a:buFont typeface="Courier New" panose="02070309020205020404" pitchFamily="49" charset="0"/>
              <a:buChar char="o"/>
            </a:pPr>
            <a:r>
              <a:rPr lang="nl-NL" sz="2000" i="1" dirty="0">
                <a:latin typeface="UGent Panno Text" panose="02000506040000040003" pitchFamily="2" charset="0"/>
              </a:rPr>
              <a:t>Doorgaan = </a:t>
            </a:r>
            <a:r>
              <a:rPr lang="nl-NL" sz="2000" b="1" i="1" dirty="0">
                <a:latin typeface="UGent Panno Text" panose="02000506040000040003" pitchFamily="2" charset="0"/>
              </a:rPr>
              <a:t>pro oorlog</a:t>
            </a:r>
          </a:p>
          <a:p>
            <a:pPr marL="285750" lvl="0" indent="-285750">
              <a:buFont typeface="Courier New" panose="02070309020205020404" pitchFamily="49" charset="0"/>
              <a:buChar char="o"/>
            </a:pPr>
            <a:r>
              <a:rPr lang="nl-NL" sz="2000" i="1" dirty="0">
                <a:latin typeface="UGent Panno Text" panose="02000506040000040003" pitchFamily="2" charset="0"/>
              </a:rPr>
              <a:t>Stoppen = </a:t>
            </a:r>
            <a:r>
              <a:rPr lang="nl-NL" sz="2000" b="1" i="1" dirty="0">
                <a:latin typeface="UGent Panno Text" panose="02000506040000040003" pitchFamily="2" charset="0"/>
              </a:rPr>
              <a:t>contra oorlog</a:t>
            </a:r>
          </a:p>
          <a:p>
            <a:pPr marL="285750" lvl="0" indent="-285750">
              <a:buFont typeface="Courier New" panose="02070309020205020404" pitchFamily="49" charset="0"/>
              <a:buChar char="o"/>
            </a:pPr>
            <a:r>
              <a:rPr lang="nl-NL" sz="2000" i="1" dirty="0">
                <a:latin typeface="UGent Panno Text" panose="02000506040000040003" pitchFamily="2" charset="0"/>
              </a:rPr>
              <a:t>Ik ben </a:t>
            </a:r>
            <a:r>
              <a:rPr lang="nl-NL" sz="2000" b="1" i="1" dirty="0">
                <a:latin typeface="UGent Panno Text" panose="02000506040000040003" pitchFamily="2" charset="0"/>
              </a:rPr>
              <a:t>onbeslist</a:t>
            </a:r>
            <a:endParaRPr lang="nl-BE" sz="2000" i="1" dirty="0">
              <a:latin typeface="UGent Panno Text" panose="02000506040000040003" pitchFamily="2" charset="0"/>
            </a:endParaRPr>
          </a:p>
        </p:txBody>
      </p:sp>
    </p:spTree>
    <p:extLst>
      <p:ext uri="{BB962C8B-B14F-4D97-AF65-F5344CB8AC3E}">
        <p14:creationId xmlns:p14="http://schemas.microsoft.com/office/powerpoint/2010/main" val="1476519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2775"/>
              <a:gd name="adj2" fmla="val 7444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De uitslag is bekend! </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3851920" y="1484784"/>
            <a:ext cx="4248472" cy="3629000"/>
          </a:xfrm>
        </p:spPr>
        <p:txBody>
          <a:bodyPr/>
          <a:lstStyle/>
          <a:p>
            <a:pPr marL="0" indent="0">
              <a:buNone/>
            </a:pPr>
            <a:r>
              <a:rPr lang="nl-NL" dirty="0">
                <a:latin typeface="+mj-lt"/>
              </a:rPr>
              <a:t>De meerderheid stemde: </a:t>
            </a:r>
          </a:p>
          <a:p>
            <a:pPr marL="0" indent="0">
              <a:buNone/>
            </a:pPr>
            <a:endParaRPr lang="nl-NL" dirty="0">
              <a:latin typeface="+mj-lt"/>
            </a:endParaRPr>
          </a:p>
          <a:p>
            <a:pPr>
              <a:buFont typeface="Wingdings" panose="05000000000000000000" pitchFamily="2" charset="2"/>
              <a:buChar char="q"/>
            </a:pPr>
            <a:r>
              <a:rPr lang="nl-NL" dirty="0">
                <a:latin typeface="+mj-lt"/>
              </a:rPr>
              <a:t> Ik ben </a:t>
            </a:r>
            <a:r>
              <a:rPr lang="nl-NL" b="1" dirty="0">
                <a:latin typeface="+mj-lt"/>
              </a:rPr>
              <a:t>pro</a:t>
            </a:r>
            <a:r>
              <a:rPr lang="nl-NL" dirty="0">
                <a:latin typeface="+mj-lt"/>
              </a:rPr>
              <a:t> oorlog</a:t>
            </a:r>
          </a:p>
          <a:p>
            <a:pPr>
              <a:buFont typeface="Wingdings" panose="05000000000000000000" pitchFamily="2" charset="2"/>
              <a:buChar char="q"/>
            </a:pPr>
            <a:r>
              <a:rPr lang="nl-NL" dirty="0">
                <a:latin typeface="+mj-lt"/>
              </a:rPr>
              <a:t> Ik ben </a:t>
            </a:r>
            <a:r>
              <a:rPr lang="nl-NL" b="1" dirty="0">
                <a:latin typeface="+mj-lt"/>
              </a:rPr>
              <a:t>contra</a:t>
            </a:r>
            <a:r>
              <a:rPr lang="nl-NL" dirty="0">
                <a:latin typeface="+mj-lt"/>
              </a:rPr>
              <a:t> oorlog</a:t>
            </a:r>
          </a:p>
          <a:p>
            <a:pPr>
              <a:buFont typeface="Wingdings" panose="05000000000000000000" pitchFamily="2" charset="2"/>
              <a:buChar char="q"/>
            </a:pPr>
            <a:r>
              <a:rPr lang="nl-NL" dirty="0">
                <a:latin typeface="+mj-lt"/>
              </a:rPr>
              <a:t> Ik ben </a:t>
            </a:r>
            <a:r>
              <a:rPr lang="nl-NL" b="1" dirty="0">
                <a:latin typeface="+mj-lt"/>
              </a:rPr>
              <a:t>onbeslist</a:t>
            </a: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32</a:t>
            </a:fld>
            <a:endParaRPr lang="nl-BE" dirty="0">
              <a:solidFill>
                <a:schemeClr val="tx1">
                  <a:lumMod val="75000"/>
                  <a:lumOff val="25000"/>
                </a:schemeClr>
              </a:solidFill>
            </a:endParaRPr>
          </a:p>
        </p:txBody>
      </p:sp>
      <p:sp>
        <p:nvSpPr>
          <p:cNvPr id="6" name="Actieknop: Aangepast 5">
            <a:hlinkClick r:id="" action="ppaction://hlinkshowjump?jump=nextslide" highlightClick="1"/>
          </p:cNvPr>
          <p:cNvSpPr/>
          <p:nvPr/>
        </p:nvSpPr>
        <p:spPr>
          <a:xfrm>
            <a:off x="3972322" y="3284984"/>
            <a:ext cx="288032" cy="288032"/>
          </a:xfrm>
          <a:prstGeom prst="actionButtonBlank">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8" name="Actieknop: Aangepast 7">
            <a:hlinkClick r:id="rId4" action="ppaction://hlinksldjump" highlightClick="1"/>
          </p:cNvPr>
          <p:cNvSpPr/>
          <p:nvPr/>
        </p:nvSpPr>
        <p:spPr>
          <a:xfrm>
            <a:off x="3972322" y="3861048"/>
            <a:ext cx="288032" cy="288032"/>
          </a:xfrm>
          <a:prstGeom prst="actionButtonBlank">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9" name="Actieknop: Aangepast 8">
            <a:hlinkClick r:id="rId5" action="ppaction://hlinksldjump" highlightClick="1"/>
          </p:cNvPr>
          <p:cNvSpPr/>
          <p:nvPr/>
        </p:nvSpPr>
        <p:spPr>
          <a:xfrm>
            <a:off x="3972322" y="4437112"/>
            <a:ext cx="288032" cy="288032"/>
          </a:xfrm>
          <a:prstGeom prst="actionButtonBlank">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10" name="Afbeelding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20" y="5920738"/>
            <a:ext cx="1349886" cy="1080137"/>
          </a:xfrm>
          <a:prstGeom prst="rect">
            <a:avLst/>
          </a:prstGeom>
        </p:spPr>
      </p:pic>
    </p:spTree>
    <p:extLst>
      <p:ext uri="{BB962C8B-B14F-4D97-AF65-F5344CB8AC3E}">
        <p14:creationId xmlns:p14="http://schemas.microsoft.com/office/powerpoint/2010/main" val="147651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44222"/>
              <a:gd name="adj2" fmla="val 71732"/>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De oorlog gaat verder, tot het bittere einde!</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33</a:t>
            </a:fld>
            <a:endParaRPr lang="nl-BE" dirty="0">
              <a:solidFill>
                <a:schemeClr val="tx1">
                  <a:lumMod val="75000"/>
                  <a:lumOff val="25000"/>
                </a:schemeClr>
              </a:solidFill>
            </a:endParaRPr>
          </a:p>
        </p:txBody>
      </p:sp>
      <p:pic>
        <p:nvPicPr>
          <p:cNvPr id="2050" name="Picture 2" descr="Gerelateerde afbee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377119"/>
            <a:ext cx="5285390" cy="41037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Toelichting met afgeronde rechthoek 9"/>
          <p:cNvSpPr/>
          <p:nvPr/>
        </p:nvSpPr>
        <p:spPr>
          <a:xfrm>
            <a:off x="2123728" y="5805264"/>
            <a:ext cx="7020272" cy="1060401"/>
          </a:xfrm>
          <a:prstGeom prst="wedgeRoundRectCallout">
            <a:avLst>
              <a:gd name="adj1" fmla="val -42639"/>
              <a:gd name="adj2" fmla="val -7046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000" i="1" dirty="0">
                <a:latin typeface="UGent Panno Text" panose="02000506040000040003" pitchFamily="2" charset="0"/>
              </a:rPr>
              <a:t>Vele helden zullen roemrijk sneuvelen, maar de Grieken overwinnen. Met de list van het houten paard, zullen de Grieken Troje binnendringen. De stad wordt volledig verwoest. </a:t>
            </a:r>
            <a:endParaRPr lang="nl-BE" sz="2000" i="1" dirty="0">
              <a:latin typeface="UGent Panno Text" panose="02000506040000040003" pitchFamily="2" charset="0"/>
            </a:endParaRPr>
          </a:p>
        </p:txBody>
      </p:sp>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5920738"/>
            <a:ext cx="1349886" cy="1080137"/>
          </a:xfrm>
          <a:prstGeom prst="rect">
            <a:avLst/>
          </a:prstGeom>
        </p:spPr>
      </p:pic>
    </p:spTree>
    <p:extLst>
      <p:ext uri="{BB962C8B-B14F-4D97-AF65-F5344CB8AC3E}">
        <p14:creationId xmlns:p14="http://schemas.microsoft.com/office/powerpoint/2010/main" val="1476519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43680"/>
              <a:gd name="adj2" fmla="val 73089"/>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Alle wapens gaan neer. De oorlog wordt gestaakt.</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34</a:t>
            </a:fld>
            <a:endParaRPr lang="nl-BE" dirty="0">
              <a:solidFill>
                <a:schemeClr val="tx1">
                  <a:lumMod val="75000"/>
                  <a:lumOff val="25000"/>
                </a:schemeClr>
              </a:solidFill>
            </a:endParaRPr>
          </a:p>
        </p:txBody>
      </p:sp>
      <p:sp>
        <p:nvSpPr>
          <p:cNvPr id="7" name="Toelichting met afgeronde rechthoek 6"/>
          <p:cNvSpPr/>
          <p:nvPr/>
        </p:nvSpPr>
        <p:spPr>
          <a:xfrm>
            <a:off x="2123728" y="5805264"/>
            <a:ext cx="7020272" cy="1060401"/>
          </a:xfrm>
          <a:prstGeom prst="wedgeRoundRectCallout">
            <a:avLst>
              <a:gd name="adj1" fmla="val -43725"/>
              <a:gd name="adj2" fmla="val -75258"/>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i="1" dirty="0">
                <a:latin typeface="UGent Panno Text" panose="02000506040000040003" pitchFamily="2" charset="0"/>
              </a:rPr>
              <a:t>Troje is gered. De Grieken keren roemloos terug naar huis. Paris en Helena leven nog lang en gelukkig.</a:t>
            </a:r>
            <a:endParaRPr lang="nl-BE" sz="2400" i="1" dirty="0">
              <a:latin typeface="UGent Panno Text" panose="02000506040000040003" pitchFamily="2" charset="0"/>
            </a:endParaRPr>
          </a:p>
        </p:txBody>
      </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5920738"/>
            <a:ext cx="1349886" cy="1080137"/>
          </a:xfrm>
          <a:prstGeom prst="rect">
            <a:avLst/>
          </a:prstGeom>
        </p:spPr>
      </p:pic>
      <p:pic>
        <p:nvPicPr>
          <p:cNvPr id="6" name="Afbeelding 5"/>
          <p:cNvPicPr>
            <a:picLocks noChangeAspect="1"/>
          </p:cNvPicPr>
          <p:nvPr/>
        </p:nvPicPr>
        <p:blipFill>
          <a:blip r:embed="rId5"/>
          <a:stretch>
            <a:fillRect/>
          </a:stretch>
        </p:blipFill>
        <p:spPr>
          <a:xfrm>
            <a:off x="3106638" y="1778409"/>
            <a:ext cx="6022909" cy="31236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66304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44222"/>
              <a:gd name="adj2" fmla="val 7037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De meerderheid stemde </a:t>
            </a:r>
            <a:r>
              <a:rPr lang="nl-NL" sz="2400" b="1" dirty="0">
                <a:latin typeface="UGent Panno Text" panose="02000506040000040003" pitchFamily="2" charset="0"/>
              </a:rPr>
              <a:t>onbeslist. </a:t>
            </a:r>
          </a:p>
          <a:p>
            <a:pPr algn="ctr"/>
            <a:r>
              <a:rPr lang="nl-NL" sz="2400" dirty="0">
                <a:latin typeface="UGent Panno Text" panose="02000506040000040003" pitchFamily="2" charset="0"/>
              </a:rPr>
              <a:t>Het lot heeft deze afloop bepaald:</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35</a:t>
            </a:fld>
            <a:endParaRPr lang="nl-BE" dirty="0">
              <a:solidFill>
                <a:schemeClr val="tx1">
                  <a:lumMod val="75000"/>
                  <a:lumOff val="25000"/>
                </a:schemeClr>
              </a:solidFill>
            </a:endParaRPr>
          </a:p>
        </p:txBody>
      </p:sp>
      <p:pic>
        <p:nvPicPr>
          <p:cNvPr id="8" name="Picture 2" descr="Gerelateerde afbee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377119"/>
            <a:ext cx="5285390" cy="41037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Toelichting met afgeronde rechthoek 8"/>
          <p:cNvSpPr/>
          <p:nvPr/>
        </p:nvSpPr>
        <p:spPr>
          <a:xfrm>
            <a:off x="2123728" y="5805264"/>
            <a:ext cx="7020272" cy="1060401"/>
          </a:xfrm>
          <a:prstGeom prst="wedgeRoundRectCallout">
            <a:avLst>
              <a:gd name="adj1" fmla="val -41011"/>
              <a:gd name="adj2" fmla="val -7166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000" i="1" dirty="0">
                <a:latin typeface="UGent Panno Text" panose="02000506040000040003" pitchFamily="2" charset="0"/>
              </a:rPr>
              <a:t>Vele helden zullen roemrijk sneuvelen, maar de Grieken overwinnen. Met de list van het houten paard, zullen de Grieken Troje binnendringen. De stad wordt volledig verwoest. </a:t>
            </a:r>
            <a:endParaRPr lang="nl-BE" sz="2000" i="1" dirty="0">
              <a:latin typeface="UGent Panno Text" panose="02000506040000040003" pitchFamily="2" charset="0"/>
            </a:endParaRPr>
          </a:p>
        </p:txBody>
      </p:sp>
      <p:pic>
        <p:nvPicPr>
          <p:cNvPr id="10"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5920738"/>
            <a:ext cx="1349886" cy="1080137"/>
          </a:xfrm>
          <a:prstGeom prst="rect">
            <a:avLst/>
          </a:prstGeom>
        </p:spPr>
      </p:pic>
    </p:spTree>
    <p:extLst>
      <p:ext uri="{BB962C8B-B14F-4D97-AF65-F5344CB8AC3E}">
        <p14:creationId xmlns:p14="http://schemas.microsoft.com/office/powerpoint/2010/main" val="356630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3">
            <a:grayscl/>
          </a:blip>
          <a:stretch>
            <a:fillRect/>
          </a:stretch>
        </p:blipFill>
        <p:spPr>
          <a:xfrm>
            <a:off x="3039119" y="836025"/>
            <a:ext cx="1623601" cy="2928000"/>
          </a:xfrm>
          <a:prstGeom prst="rect">
            <a:avLst/>
          </a:prstGeom>
          <a:ln>
            <a:noFill/>
          </a:ln>
          <a:effectLst>
            <a:softEdge rad="112500"/>
          </a:effectLst>
        </p:spPr>
      </p:pic>
      <p:pic>
        <p:nvPicPr>
          <p:cNvPr id="16" name="Afbeelding 15"/>
          <p:cNvPicPr>
            <a:picLocks noChangeAspect="1"/>
          </p:cNvPicPr>
          <p:nvPr/>
        </p:nvPicPr>
        <p:blipFill>
          <a:blip r:embed="rId4">
            <a:grayscl/>
          </a:blip>
          <a:stretch>
            <a:fillRect/>
          </a:stretch>
        </p:blipFill>
        <p:spPr>
          <a:xfrm flipH="1">
            <a:off x="7020371" y="842196"/>
            <a:ext cx="2200149" cy="2921829"/>
          </a:xfrm>
          <a:prstGeom prst="rect">
            <a:avLst/>
          </a:prstGeom>
          <a:ln>
            <a:noFill/>
          </a:ln>
          <a:effectLst>
            <a:softEdge rad="112500"/>
          </a:effectLst>
        </p:spPr>
      </p:pic>
      <p:pic>
        <p:nvPicPr>
          <p:cNvPr id="13" name="Afbeelding 12"/>
          <p:cNvPicPr>
            <a:picLocks noChangeAspect="1"/>
          </p:cNvPicPr>
          <p:nvPr/>
        </p:nvPicPr>
        <p:blipFill rotWithShape="1">
          <a:blip r:embed="rId5">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14" name="Tijdelijke aanduiding voor dianummer 13"/>
          <p:cNvSpPr>
            <a:spLocks noGrp="1"/>
          </p:cNvSpPr>
          <p:nvPr>
            <p:ph type="sldNum" sz="quarter" idx="12"/>
          </p:nvPr>
        </p:nvSpPr>
        <p:spPr/>
        <p:txBody>
          <a:bodyPr/>
          <a:lstStyle/>
          <a:p>
            <a:fld id="{18AA6778-25CD-424D-81BF-4C20BA2321B5}" type="slidenum">
              <a:rPr lang="nl-BE" smtClean="0"/>
              <a:t>4</a:t>
            </a:fld>
            <a:endParaRPr lang="nl-BE"/>
          </a:p>
        </p:txBody>
      </p:sp>
      <p:sp>
        <p:nvSpPr>
          <p:cNvPr id="5" name="Toelichting met afgeronde rechthoek 4"/>
          <p:cNvSpPr/>
          <p:nvPr/>
        </p:nvSpPr>
        <p:spPr>
          <a:xfrm>
            <a:off x="2123728" y="-27384"/>
            <a:ext cx="7020272" cy="936104"/>
          </a:xfrm>
          <a:prstGeom prst="wedgeRoundRectCallout">
            <a:avLst>
              <a:gd name="adj1" fmla="val -38599"/>
              <a:gd name="adj2" fmla="val 67390"/>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Het begon allemaal met een schoonheidswedstrijd tussen drie godinnen…</a:t>
            </a:r>
            <a:endParaRPr lang="nl-BE" sz="2400" dirty="0">
              <a:latin typeface="UGent Panno Text" panose="02000506040000040003" pitchFamily="2" charset="0"/>
            </a:endParaRPr>
          </a:p>
        </p:txBody>
      </p:sp>
      <p:sp>
        <p:nvSpPr>
          <p:cNvPr id="7" name="Rechthoek 6"/>
          <p:cNvSpPr/>
          <p:nvPr/>
        </p:nvSpPr>
        <p:spPr>
          <a:xfrm>
            <a:off x="7636856" y="3506447"/>
            <a:ext cx="1386918"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000" b="1" dirty="0" err="1">
                <a:ln w="50800"/>
                <a:solidFill>
                  <a:schemeClr val="bg1">
                    <a:shade val="50000"/>
                  </a:schemeClr>
                </a:solidFill>
                <a:latin typeface="UGent Panno Text" panose="02000506040000040003" pitchFamily="2" charset="0"/>
              </a:rPr>
              <a:t>Athena</a:t>
            </a:r>
            <a:endParaRPr lang="nl-NL" sz="4000" b="1" dirty="0">
              <a:ln w="50800"/>
              <a:solidFill>
                <a:schemeClr val="bg1">
                  <a:shade val="50000"/>
                </a:schemeClr>
              </a:solidFill>
              <a:latin typeface="UGent Panno Text" panose="02000506040000040003" pitchFamily="2" charset="0"/>
            </a:endParaRPr>
          </a:p>
        </p:txBody>
      </p:sp>
      <p:sp>
        <p:nvSpPr>
          <p:cNvPr id="9" name="Rechthoek 8"/>
          <p:cNvSpPr/>
          <p:nvPr/>
        </p:nvSpPr>
        <p:spPr>
          <a:xfrm>
            <a:off x="3313486" y="3555180"/>
            <a:ext cx="997389"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000" b="1" dirty="0">
                <a:ln w="50800"/>
                <a:solidFill>
                  <a:schemeClr val="bg1">
                    <a:shade val="50000"/>
                  </a:schemeClr>
                </a:solidFill>
                <a:latin typeface="UGent Panno Text" panose="02000506040000040003" pitchFamily="2" charset="0"/>
              </a:rPr>
              <a:t>Hera</a:t>
            </a:r>
          </a:p>
        </p:txBody>
      </p:sp>
      <p:sp>
        <p:nvSpPr>
          <p:cNvPr id="11" name="Rechthoek 10"/>
          <p:cNvSpPr/>
          <p:nvPr/>
        </p:nvSpPr>
        <p:spPr>
          <a:xfrm>
            <a:off x="5074098" y="5997184"/>
            <a:ext cx="1858201"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000" b="1" dirty="0">
                <a:ln w="50800"/>
                <a:solidFill>
                  <a:schemeClr val="bg1">
                    <a:shade val="50000"/>
                  </a:schemeClr>
                </a:solidFill>
                <a:latin typeface="UGent Panno Text" panose="02000506040000040003" pitchFamily="2" charset="0"/>
              </a:rPr>
              <a:t>Aphrodite</a:t>
            </a:r>
          </a:p>
        </p:txBody>
      </p:sp>
      <p:pic>
        <p:nvPicPr>
          <p:cNvPr id="15" name="Afbeelding 14"/>
          <p:cNvPicPr>
            <a:picLocks noChangeAspect="1"/>
          </p:cNvPicPr>
          <p:nvPr/>
        </p:nvPicPr>
        <p:blipFill>
          <a:blip r:embed="rId6">
            <a:grayscl/>
          </a:blip>
          <a:stretch>
            <a:fillRect/>
          </a:stretch>
        </p:blipFill>
        <p:spPr>
          <a:xfrm>
            <a:off x="4802727" y="3758515"/>
            <a:ext cx="2317125" cy="2460014"/>
          </a:xfrm>
          <a:prstGeom prst="rect">
            <a:avLst/>
          </a:prstGeom>
          <a:ln>
            <a:noFill/>
          </a:ln>
          <a:effectLst>
            <a:softEdge rad="112500"/>
          </a:effectLst>
        </p:spPr>
      </p:pic>
    </p:spTree>
    <p:extLst>
      <p:ext uri="{BB962C8B-B14F-4D97-AF65-F5344CB8AC3E}">
        <p14:creationId xmlns:p14="http://schemas.microsoft.com/office/powerpoint/2010/main" val="3067473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pic>
        <p:nvPicPr>
          <p:cNvPr id="3" name="Afbeelding 2"/>
          <p:cNvPicPr>
            <a:picLocks noChangeAspect="1"/>
          </p:cNvPicPr>
          <p:nvPr/>
        </p:nvPicPr>
        <p:blipFill>
          <a:blip r:embed="rId4">
            <a:grayscl/>
          </a:blip>
          <a:stretch>
            <a:fillRect/>
          </a:stretch>
        </p:blipFill>
        <p:spPr>
          <a:xfrm>
            <a:off x="3204584" y="2154163"/>
            <a:ext cx="5551787" cy="29567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oelichting met afgeronde rechthoek 4"/>
          <p:cNvSpPr/>
          <p:nvPr/>
        </p:nvSpPr>
        <p:spPr>
          <a:xfrm>
            <a:off x="2123728" y="-27384"/>
            <a:ext cx="7020272" cy="936104"/>
          </a:xfrm>
          <a:prstGeom prst="wedgeRoundRectCallout">
            <a:avLst>
              <a:gd name="adj1" fmla="val -39881"/>
              <a:gd name="adj2" fmla="val 73088"/>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De drie godinnen toonden zichzelf van hun mooiste kant aan Paris.</a:t>
            </a:r>
            <a:endParaRPr lang="nl-BE" sz="2400" dirty="0">
              <a:latin typeface="UGent Panno Text" panose="02000506040000040003" pitchFamily="2" charset="0"/>
            </a:endParaRPr>
          </a:p>
        </p:txBody>
      </p:sp>
      <p:sp>
        <p:nvSpPr>
          <p:cNvPr id="6" name="Tijdelijke aanduiding voor dianummer 5"/>
          <p:cNvSpPr>
            <a:spLocks noGrp="1"/>
          </p:cNvSpPr>
          <p:nvPr>
            <p:ph type="sldNum" sz="quarter" idx="12"/>
          </p:nvPr>
        </p:nvSpPr>
        <p:spPr/>
        <p:txBody>
          <a:bodyPr/>
          <a:lstStyle/>
          <a:p>
            <a:fld id="{18AA6778-25CD-424D-81BF-4C20BA2321B5}" type="slidenum">
              <a:rPr lang="nl-BE" smtClean="0"/>
              <a:t>5</a:t>
            </a:fld>
            <a:endParaRPr lang="nl-BE"/>
          </a:p>
        </p:txBody>
      </p:sp>
      <p:sp>
        <p:nvSpPr>
          <p:cNvPr id="12" name="Rechthoek 11"/>
          <p:cNvSpPr/>
          <p:nvPr/>
        </p:nvSpPr>
        <p:spPr>
          <a:xfrm>
            <a:off x="5475472" y="5046450"/>
            <a:ext cx="1027845" cy="5232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2800" b="1" dirty="0" err="1">
                <a:ln w="50800"/>
                <a:solidFill>
                  <a:schemeClr val="bg1">
                    <a:shade val="50000"/>
                  </a:schemeClr>
                </a:solidFill>
                <a:latin typeface="UGent Panno Text" panose="02000506040000040003" pitchFamily="2" charset="0"/>
              </a:rPr>
              <a:t>Athena</a:t>
            </a:r>
            <a:endParaRPr lang="nl-NL" sz="2800" b="1" dirty="0">
              <a:ln w="50800"/>
              <a:solidFill>
                <a:schemeClr val="bg1">
                  <a:shade val="50000"/>
                </a:schemeClr>
              </a:solidFill>
              <a:latin typeface="UGent Panno Text" panose="02000506040000040003" pitchFamily="2" charset="0"/>
            </a:endParaRPr>
          </a:p>
        </p:txBody>
      </p:sp>
      <p:sp>
        <p:nvSpPr>
          <p:cNvPr id="13" name="Rechthoek 12"/>
          <p:cNvSpPr/>
          <p:nvPr/>
        </p:nvSpPr>
        <p:spPr>
          <a:xfrm>
            <a:off x="7993129" y="5045686"/>
            <a:ext cx="755335" cy="5232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2800" b="1" dirty="0">
                <a:ln w="50800"/>
                <a:solidFill>
                  <a:schemeClr val="bg1">
                    <a:shade val="50000"/>
                  </a:schemeClr>
                </a:solidFill>
                <a:latin typeface="UGent Panno Text" panose="02000506040000040003" pitchFamily="2" charset="0"/>
              </a:rPr>
              <a:t>Hera</a:t>
            </a:r>
          </a:p>
        </p:txBody>
      </p:sp>
      <p:sp>
        <p:nvSpPr>
          <p:cNvPr id="14" name="Rechthoek 13"/>
          <p:cNvSpPr/>
          <p:nvPr/>
        </p:nvSpPr>
        <p:spPr>
          <a:xfrm>
            <a:off x="6555533" y="5045686"/>
            <a:ext cx="1358064" cy="5232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2800" b="1" dirty="0">
                <a:ln w="50800"/>
                <a:solidFill>
                  <a:schemeClr val="bg1">
                    <a:shade val="50000"/>
                  </a:schemeClr>
                </a:solidFill>
                <a:latin typeface="UGent Panno Text" panose="02000506040000040003" pitchFamily="2" charset="0"/>
              </a:rPr>
              <a:t>Aphrodite</a:t>
            </a:r>
          </a:p>
        </p:txBody>
      </p:sp>
      <p:sp>
        <p:nvSpPr>
          <p:cNvPr id="15" name="Rechthoek 14"/>
          <p:cNvSpPr/>
          <p:nvPr/>
        </p:nvSpPr>
        <p:spPr>
          <a:xfrm>
            <a:off x="3633369" y="5186948"/>
            <a:ext cx="869149"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rPr>
              <a:t>Paris</a:t>
            </a:r>
          </a:p>
        </p:txBody>
      </p:sp>
      <p:pic>
        <p:nvPicPr>
          <p:cNvPr id="19" name="Afbeelding 18"/>
          <p:cNvPicPr>
            <a:picLocks noChangeAspect="1"/>
          </p:cNvPicPr>
          <p:nvPr/>
        </p:nvPicPr>
        <p:blipFill rotWithShape="1">
          <a:blip r:embed="rId4">
            <a:duotone>
              <a:schemeClr val="accent2">
                <a:shade val="45000"/>
                <a:satMod val="135000"/>
              </a:schemeClr>
              <a:prstClr val="white"/>
            </a:duotone>
          </a:blip>
          <a:srcRect l="1284" t="1715" r="67588" b="3305"/>
          <a:stretch/>
        </p:blipFill>
        <p:spPr>
          <a:xfrm>
            <a:off x="3275856" y="2204864"/>
            <a:ext cx="1728192" cy="2808313"/>
          </a:xfrm>
          <a:prstGeom prst="rect">
            <a:avLst/>
          </a:prstGeom>
        </p:spPr>
      </p:pic>
      <p:cxnSp>
        <p:nvCxnSpPr>
          <p:cNvPr id="9" name="Rechte verbindingslijn met pijl 8"/>
          <p:cNvCxnSpPr/>
          <p:nvPr/>
        </p:nvCxnSpPr>
        <p:spPr>
          <a:xfrm flipV="1">
            <a:off x="4067944" y="4581128"/>
            <a:ext cx="0" cy="720080"/>
          </a:xfrm>
          <a:prstGeom prst="straightConnector1">
            <a:avLst/>
          </a:prstGeom>
          <a:ln w="76200">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3967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2" name="Titel 1"/>
          <p:cNvSpPr>
            <a:spLocks noGrp="1"/>
          </p:cNvSpPr>
          <p:nvPr>
            <p:ph type="title"/>
          </p:nvPr>
        </p:nvSpPr>
        <p:spPr/>
        <p:txBody>
          <a:bodyPr/>
          <a:lstStyle/>
          <a:p>
            <a:endParaRPr lang="nl-BE" dirty="0">
              <a:latin typeface="+mj-lt"/>
            </a:endParaRPr>
          </a:p>
        </p:txBody>
      </p:sp>
      <p:sp>
        <p:nvSpPr>
          <p:cNvPr id="5" name="Toelichting met afgeronde rechthoek 4"/>
          <p:cNvSpPr/>
          <p:nvPr/>
        </p:nvSpPr>
        <p:spPr>
          <a:xfrm>
            <a:off x="2123728" y="-27384"/>
            <a:ext cx="7020272" cy="936104"/>
          </a:xfrm>
          <a:prstGeom prst="wedgeRoundRectCallout">
            <a:avLst>
              <a:gd name="adj1" fmla="val -38882"/>
              <a:gd name="adj2" fmla="val 78244"/>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Toen begon het liefdesdrama!</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pic>
        <p:nvPicPr>
          <p:cNvPr id="16" name="Picture 2" descr="https://upload.wikimedia.org/wikipedia/de/2/22/Pieter_Lastmann_%281583-1633%29_Paris%26%C3%96none_1619.jpg"/>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2988" y="2200059"/>
            <a:ext cx="3810000" cy="26574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hthoek 16"/>
          <p:cNvSpPr/>
          <p:nvPr/>
        </p:nvSpPr>
        <p:spPr>
          <a:xfrm>
            <a:off x="4388591" y="2056042"/>
            <a:ext cx="1611339"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4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rPr>
              <a:t>Oenone</a:t>
            </a:r>
            <a:endParaRPr lang="nl-NL"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endParaRPr>
          </a:p>
        </p:txBody>
      </p:sp>
      <p:sp>
        <p:nvSpPr>
          <p:cNvPr id="18" name="Verbodssymbool 17"/>
          <p:cNvSpPr/>
          <p:nvPr/>
        </p:nvSpPr>
        <p:spPr>
          <a:xfrm>
            <a:off x="5253856" y="2763165"/>
            <a:ext cx="454696" cy="454696"/>
          </a:xfrm>
          <a:prstGeom prst="noSmoking">
            <a:avLst>
              <a:gd name="adj" fmla="val 7310"/>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0000"/>
              </a:solidFill>
            </a:endParaRPr>
          </a:p>
        </p:txBody>
      </p:sp>
      <p:sp>
        <p:nvSpPr>
          <p:cNvPr id="13" name="Rechthoek 12"/>
          <p:cNvSpPr/>
          <p:nvPr/>
        </p:nvSpPr>
        <p:spPr>
          <a:xfrm>
            <a:off x="6514816" y="3928251"/>
            <a:ext cx="1210588"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rPr>
              <a:t>Paris</a:t>
            </a: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t>6</a:t>
            </a:fld>
            <a:endParaRPr lang="nl-BE"/>
          </a:p>
        </p:txBody>
      </p:sp>
    </p:spTree>
    <p:extLst>
      <p:ext uri="{BB962C8B-B14F-4D97-AF65-F5344CB8AC3E}">
        <p14:creationId xmlns:p14="http://schemas.microsoft.com/office/powerpoint/2010/main" val="201201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3318"/>
              <a:gd name="adj2" fmla="val 86656"/>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Helena was al getrouwd. </a:t>
            </a:r>
          </a:p>
          <a:p>
            <a:pPr algn="ctr"/>
            <a:r>
              <a:rPr lang="nl-NL" sz="2400" dirty="0">
                <a:latin typeface="UGent Panno Text" panose="02000506040000040003" pitchFamily="2" charset="0"/>
              </a:rPr>
              <a:t>Toch kon Paris haar verleiden en ontvoeren.</a:t>
            </a:r>
            <a:endParaRPr lang="nl-BE" sz="2400" dirty="0">
              <a:latin typeface="UGent Panno Text" panose="02000506040000040003" pitchFamily="2" charset="0"/>
            </a:endParaRPr>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solidFill>
              </a:rPr>
              <a:t>7</a:t>
            </a:fld>
            <a:endParaRPr lang="nl-BE" dirty="0">
              <a:solidFill>
                <a:schemeClr val="tx1"/>
              </a:solidFill>
            </a:endParaRPr>
          </a:p>
        </p:txBody>
      </p:sp>
      <p:pic>
        <p:nvPicPr>
          <p:cNvPr id="35" name="Picture 11"/>
          <p:cNvPicPr>
            <a:picLocks noChangeAspect="1" noChangeArrowheads="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13475"/>
          <a:stretch/>
        </p:blipFill>
        <p:spPr bwMode="auto">
          <a:xfrm>
            <a:off x="7261702" y="1356338"/>
            <a:ext cx="1850132" cy="19249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hthoek 25"/>
          <p:cNvSpPr/>
          <p:nvPr/>
        </p:nvSpPr>
        <p:spPr>
          <a:xfrm>
            <a:off x="7316250" y="875862"/>
            <a:ext cx="181331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rPr>
              <a:t>Menelaus</a:t>
            </a:r>
            <a:endParaRPr lang="nl-NL"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endParaRPr>
          </a:p>
        </p:txBody>
      </p:sp>
      <p:sp>
        <p:nvSpPr>
          <p:cNvPr id="27" name="Rechthoek 26"/>
          <p:cNvSpPr/>
          <p:nvPr/>
        </p:nvSpPr>
        <p:spPr>
          <a:xfrm>
            <a:off x="7256065" y="3510188"/>
            <a:ext cx="1861407" cy="7078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nl-NL" sz="4000" b="1" dirty="0" err="1">
                <a:ln>
                  <a:solidFill>
                    <a:schemeClr val="tx2"/>
                  </a:solidFill>
                </a:ln>
                <a:solidFill>
                  <a:schemeClr val="tx2"/>
                </a:solidFill>
                <a:latin typeface="UGent Panno Text" panose="02000506040000040003" pitchFamily="2" charset="0"/>
              </a:rPr>
              <a:t>Hermione</a:t>
            </a:r>
            <a:endParaRPr lang="nl-NL" sz="4000" b="1" dirty="0">
              <a:ln>
                <a:solidFill>
                  <a:schemeClr val="tx2"/>
                </a:solidFill>
              </a:ln>
              <a:solidFill>
                <a:schemeClr val="tx2"/>
              </a:solidFill>
              <a:latin typeface="UGent Panno Text" panose="02000506040000040003" pitchFamily="2" charset="0"/>
            </a:endParaRPr>
          </a:p>
        </p:txBody>
      </p:sp>
      <p:pic>
        <p:nvPicPr>
          <p:cNvPr id="11" name="Afbeelding 10"/>
          <p:cNvPicPr>
            <a:picLocks noChangeAspect="1"/>
          </p:cNvPicPr>
          <p:nvPr/>
        </p:nvPicPr>
        <p:blipFill>
          <a:blip r:embed="rId5">
            <a:duotone>
              <a:prstClr val="black"/>
              <a:schemeClr val="accent2">
                <a:tint val="45000"/>
                <a:satMod val="400000"/>
              </a:schemeClr>
            </a:duotone>
          </a:blip>
          <a:stretch>
            <a:fillRect/>
          </a:stretch>
        </p:blipFill>
        <p:spPr>
          <a:xfrm>
            <a:off x="3273567" y="1865429"/>
            <a:ext cx="3648839" cy="34592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7" name="Groep 6"/>
          <p:cNvGrpSpPr/>
          <p:nvPr/>
        </p:nvGrpSpPr>
        <p:grpSpPr>
          <a:xfrm>
            <a:off x="3590808" y="1249099"/>
            <a:ext cx="2923000" cy="1378357"/>
            <a:chOff x="5082273" y="2835480"/>
            <a:chExt cx="2923000" cy="1378357"/>
          </a:xfrm>
        </p:grpSpPr>
        <p:sp>
          <p:nvSpPr>
            <p:cNvPr id="17" name="Rechthoek 16"/>
            <p:cNvSpPr/>
            <p:nvPr/>
          </p:nvSpPr>
          <p:spPr>
            <a:xfrm>
              <a:off x="5082273" y="2835480"/>
              <a:ext cx="2923000"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rPr>
                <a:t>Helena &amp; Paris</a:t>
              </a:r>
            </a:p>
          </p:txBody>
        </p:sp>
        <p:sp>
          <p:nvSpPr>
            <p:cNvPr id="32" name="Hart 31"/>
            <p:cNvSpPr/>
            <p:nvPr/>
          </p:nvSpPr>
          <p:spPr>
            <a:xfrm>
              <a:off x="6268949" y="3973475"/>
              <a:ext cx="215481" cy="240362"/>
            </a:xfrm>
            <a:prstGeom prst="heart">
              <a:avLst/>
            </a:prstGeom>
            <a:solidFill>
              <a:srgbClr val="FF0000"/>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sz="4000">
                <a:ln w="10160">
                  <a:noFill/>
                  <a:prstDash val="solid"/>
                </a:ln>
                <a:solidFill>
                  <a:srgbClr val="FFFFFF"/>
                </a:solidFill>
                <a:effectLst>
                  <a:outerShdw blurRad="38100" dist="32000" dir="5400000" algn="tl">
                    <a:srgbClr val="000000">
                      <a:alpha val="30000"/>
                    </a:srgbClr>
                  </a:outerShdw>
                </a:effectLst>
                <a:latin typeface="UGent Panno Text" panose="02000506040000040003" pitchFamily="2" charset="0"/>
              </a:endParaRPr>
            </a:p>
          </p:txBody>
        </p:sp>
      </p:grpSp>
      <p:cxnSp>
        <p:nvCxnSpPr>
          <p:cNvPr id="28" name="Rechte verbindingslijn met pijl 27"/>
          <p:cNvCxnSpPr/>
          <p:nvPr/>
        </p:nvCxnSpPr>
        <p:spPr>
          <a:xfrm flipH="1" flipV="1">
            <a:off x="4860032" y="3356992"/>
            <a:ext cx="2062374" cy="887676"/>
          </a:xfrm>
          <a:prstGeom prst="straightConnector1">
            <a:avLst/>
          </a:prstGeom>
          <a:ln>
            <a:solidFill>
              <a:schemeClr val="bg1"/>
            </a:solidFill>
            <a:prstDash val="dash"/>
            <a:tailEnd type="arrow"/>
          </a:ln>
        </p:spPr>
        <p:style>
          <a:lnRef idx="2">
            <a:schemeClr val="accent6"/>
          </a:lnRef>
          <a:fillRef idx="0">
            <a:schemeClr val="accent6"/>
          </a:fillRef>
          <a:effectRef idx="1">
            <a:schemeClr val="accent6"/>
          </a:effectRef>
          <a:fontRef idx="minor">
            <a:schemeClr val="tx1"/>
          </a:fontRef>
        </p:style>
      </p:cxnSp>
      <p:cxnSp>
        <p:nvCxnSpPr>
          <p:cNvPr id="29" name="Rechte verbindingslijn met pijl 28"/>
          <p:cNvCxnSpPr/>
          <p:nvPr/>
        </p:nvCxnSpPr>
        <p:spPr>
          <a:xfrm flipH="1">
            <a:off x="4860032" y="2876334"/>
            <a:ext cx="1993072" cy="336642"/>
          </a:xfrm>
          <a:prstGeom prst="straightConnector1">
            <a:avLst/>
          </a:prstGeom>
          <a:ln>
            <a:solidFill>
              <a:schemeClr val="bg1"/>
            </a:solidFill>
            <a:prstDash val="dash"/>
            <a:tailEnd type="arrow"/>
          </a:ln>
        </p:spPr>
        <p:style>
          <a:lnRef idx="2">
            <a:schemeClr val="accent6"/>
          </a:lnRef>
          <a:fillRef idx="0">
            <a:schemeClr val="accent6"/>
          </a:fillRef>
          <a:effectRef idx="1">
            <a:schemeClr val="accent6"/>
          </a:effectRef>
          <a:fontRef idx="minor">
            <a:schemeClr val="tx1"/>
          </a:fontRef>
        </p:style>
      </p:cxnSp>
      <p:pic>
        <p:nvPicPr>
          <p:cNvPr id="30" name="Picture 2" descr="Emoticons, Happy Faces, Covid-19 Mask, Smiley, Emoji">
            <a:extLst>
              <a:ext uri="{FF2B5EF4-FFF2-40B4-BE49-F238E27FC236}">
                <a16:creationId xmlns:a16="http://schemas.microsoft.com/office/drawing/2014/main" id="{FBE27146-9934-4A25-B42F-5C0EDA3602D3}"/>
              </a:ext>
            </a:extLst>
          </p:cNvPr>
          <p:cNvPicPr>
            <a:picLocks noChangeAspect="1" noChangeArrowheads="1"/>
          </p:cNvPicPr>
          <p:nvPr/>
        </p:nvPicPr>
        <p:blipFill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l="19943" t="59398" r="60685" b="20987"/>
          <a:stretch/>
        </p:blipFill>
        <p:spPr bwMode="auto">
          <a:xfrm>
            <a:off x="6946944" y="4152305"/>
            <a:ext cx="519419" cy="519419"/>
          </a:xfrm>
          <a:prstGeom prst="rect">
            <a:avLst/>
          </a:prstGeom>
          <a:noFill/>
          <a:extLst>
            <a:ext uri="{909E8E84-426E-40DD-AFC4-6F175D3DCCD1}">
              <a14:hiddenFill xmlns:a14="http://schemas.microsoft.com/office/drawing/2010/main">
                <a:solidFill>
                  <a:srgbClr val="FFFFFF"/>
                </a:solidFill>
              </a14:hiddenFill>
            </a:ext>
          </a:extLst>
        </p:spPr>
      </p:pic>
      <p:pic>
        <p:nvPicPr>
          <p:cNvPr id="31" name="Afbeelding 30">
            <a:extLst>
              <a:ext uri="{FF2B5EF4-FFF2-40B4-BE49-F238E27FC236}">
                <a16:creationId xmlns:a16="http://schemas.microsoft.com/office/drawing/2014/main" id="{5B61B60D-8ACC-438D-B644-185DAA387525}"/>
              </a:ext>
            </a:extLst>
          </p:cNvPr>
          <p:cNvPicPr>
            <a:picLocks noChangeAspect="1"/>
          </p:cNvPicPr>
          <p:nvPr/>
        </p:nvPicPr>
        <p:blipFill rotWithShape="1">
          <a:blip r:embed="rId7">
            <a:duotone>
              <a:prstClr val="black"/>
              <a:schemeClr val="tx2">
                <a:tint val="45000"/>
                <a:satMod val="400000"/>
              </a:schemeClr>
            </a:duotone>
          </a:blip>
          <a:srcRect l="4565" t="3217" r="3303"/>
          <a:stretch/>
        </p:blipFill>
        <p:spPr>
          <a:xfrm>
            <a:off x="7333982" y="4017811"/>
            <a:ext cx="1777852" cy="1799009"/>
          </a:xfrm>
          <a:prstGeom prst="rect">
            <a:avLst/>
          </a:prstGeom>
          <a:ln>
            <a:noFill/>
          </a:ln>
          <a:effectLst>
            <a:softEdge rad="112500"/>
          </a:effectLst>
        </p:spPr>
      </p:pic>
      <p:pic>
        <p:nvPicPr>
          <p:cNvPr id="36" name="Picture 2" descr="Emoticons, Happy Faces, Covid-19 Mask, Smiley, Emoji">
            <a:extLst>
              <a:ext uri="{FF2B5EF4-FFF2-40B4-BE49-F238E27FC236}">
                <a16:creationId xmlns:a16="http://schemas.microsoft.com/office/drawing/2014/main" id="{850ACE38-2CA8-42A5-9F34-F32D15AC8AC1}"/>
              </a:ext>
            </a:extLst>
          </p:cNvPr>
          <p:cNvPicPr>
            <a:picLocks noChangeAspect="1" noChangeArrowheads="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l="80306" t="80555" r="1009" b="449"/>
          <a:stretch/>
        </p:blipFill>
        <p:spPr bwMode="auto">
          <a:xfrm>
            <a:off x="6922406" y="2535242"/>
            <a:ext cx="503222" cy="50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964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0619"/>
              <a:gd name="adj2" fmla="val 73034"/>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err="1">
                <a:latin typeface="UGent Panno Text" panose="02000506040000040003" pitchFamily="2" charset="0"/>
              </a:rPr>
              <a:t>Menelaus</a:t>
            </a:r>
            <a:r>
              <a:rPr lang="nl-NL" sz="2400" dirty="0">
                <a:latin typeface="UGent Panno Text" panose="02000506040000040003" pitchFamily="2" charset="0"/>
              </a:rPr>
              <a:t> zwoer op wraak!</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8</a:t>
            </a:fld>
            <a:endParaRPr lang="nl-BE" dirty="0">
              <a:solidFill>
                <a:schemeClr val="tx1">
                  <a:lumMod val="75000"/>
                  <a:lumOff val="25000"/>
                </a:schemeClr>
              </a:solidFill>
            </a:endParaRPr>
          </a:p>
        </p:txBody>
      </p:sp>
      <p:pic>
        <p:nvPicPr>
          <p:cNvPr id="25" name="Picture 11"/>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125165" y="1340768"/>
            <a:ext cx="2689112" cy="24208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hthoek 25"/>
          <p:cNvSpPr/>
          <p:nvPr/>
        </p:nvSpPr>
        <p:spPr>
          <a:xfrm>
            <a:off x="3607776" y="3463126"/>
            <a:ext cx="181331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rPr>
              <a:t>Menelaus</a:t>
            </a:r>
            <a:endParaRPr lang="nl-NL"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Gent Panno Text" panose="02000506040000040003" pitchFamily="2" charset="0"/>
            </a:endParaRPr>
          </a:p>
        </p:txBody>
      </p:sp>
      <p:sp>
        <p:nvSpPr>
          <p:cNvPr id="19" name="Rechthoek 18"/>
          <p:cNvSpPr/>
          <p:nvPr/>
        </p:nvSpPr>
        <p:spPr>
          <a:xfrm>
            <a:off x="6297344" y="908720"/>
            <a:ext cx="2334293"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err="1">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Agamemnon</a:t>
            </a:r>
            <a:endPar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endParaRPr>
          </a:p>
        </p:txBody>
      </p:sp>
      <p:pic>
        <p:nvPicPr>
          <p:cNvPr id="15" name="Picture 2" descr="Emoticons, Happy Faces, Covid-19 Mask, Smiley, Emoji">
            <a:extLst>
              <a:ext uri="{FF2B5EF4-FFF2-40B4-BE49-F238E27FC236}">
                <a16:creationId xmlns:a16="http://schemas.microsoft.com/office/drawing/2014/main" id="{850ACE38-2CA8-42A5-9F34-F32D15AC8AC1}"/>
              </a:ext>
            </a:extLst>
          </p:cNvPr>
          <p:cNvPicPr>
            <a:picLocks noChangeAspect="1" noChangeArrowheads="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80306" t="80555" r="1009" b="449"/>
          <a:stretch/>
        </p:blipFill>
        <p:spPr bwMode="auto">
          <a:xfrm>
            <a:off x="5246108" y="3176358"/>
            <a:ext cx="503222" cy="505281"/>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p:cNvPicPr>
            <a:picLocks noChangeAspect="1"/>
          </p:cNvPicPr>
          <p:nvPr/>
        </p:nvPicPr>
        <p:blipFill>
          <a:blip r:embed="rId6">
            <a:duotone>
              <a:prstClr val="black"/>
              <a:srgbClr val="FFFF00">
                <a:tint val="45000"/>
                <a:satMod val="400000"/>
              </a:srgbClr>
            </a:duotone>
          </a:blip>
          <a:stretch>
            <a:fillRect/>
          </a:stretch>
        </p:blipFill>
        <p:spPr>
          <a:xfrm flipH="1">
            <a:off x="6205624" y="1435581"/>
            <a:ext cx="2517732" cy="4632627"/>
          </a:xfrm>
          <a:prstGeom prst="rect">
            <a:avLst/>
          </a:prstGeom>
          <a:ln>
            <a:noFill/>
          </a:ln>
          <a:effectLst>
            <a:softEdge rad="112500"/>
          </a:effectLst>
        </p:spPr>
      </p:pic>
    </p:spTree>
    <p:extLst>
      <p:ext uri="{BB962C8B-B14F-4D97-AF65-F5344CB8AC3E}">
        <p14:creationId xmlns:p14="http://schemas.microsoft.com/office/powerpoint/2010/main" val="4124235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p:cNvPicPr>
            <a:picLocks noChangeAspect="1"/>
          </p:cNvPicPr>
          <p:nvPr/>
        </p:nvPicPr>
        <p:blipFill rotWithShape="1">
          <a:blip r:embed="rId3">
            <a:duotone>
              <a:schemeClr val="accent6">
                <a:shade val="45000"/>
                <a:satMod val="135000"/>
              </a:schemeClr>
              <a:prstClr val="white"/>
            </a:duotone>
          </a:blip>
          <a:srcRect l="14304" r="18602"/>
          <a:stretch/>
        </p:blipFill>
        <p:spPr>
          <a:xfrm>
            <a:off x="-43938" y="-27384"/>
            <a:ext cx="3150576" cy="6915150"/>
          </a:xfrm>
          <a:prstGeom prst="rect">
            <a:avLst/>
          </a:prstGeom>
        </p:spPr>
      </p:pic>
      <p:sp>
        <p:nvSpPr>
          <p:cNvPr id="5" name="Toelichting met afgeronde rechthoek 4"/>
          <p:cNvSpPr/>
          <p:nvPr/>
        </p:nvSpPr>
        <p:spPr>
          <a:xfrm>
            <a:off x="2123728" y="-27384"/>
            <a:ext cx="7020272" cy="936104"/>
          </a:xfrm>
          <a:prstGeom prst="wedgeRoundRectCallout">
            <a:avLst>
              <a:gd name="adj1" fmla="val -40966"/>
              <a:gd name="adj2" fmla="val 6630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400" dirty="0">
                <a:latin typeface="UGent Panno Text" panose="02000506040000040003" pitchFamily="2" charset="0"/>
              </a:rPr>
              <a:t>Odysseus, één van hun belangrijkste helden, had er geen zin in. </a:t>
            </a:r>
            <a:endParaRPr lang="nl-BE" sz="2400" dirty="0">
              <a:latin typeface="UGent Panno Text" panose="02000506040000040003" pitchFamily="2" charset="0"/>
            </a:endParaRPr>
          </a:p>
        </p:txBody>
      </p:sp>
      <p:sp>
        <p:nvSpPr>
          <p:cNvPr id="3" name="Tijdelijke aanduiding voor inhoud 2"/>
          <p:cNvSpPr>
            <a:spLocks noGrp="1"/>
          </p:cNvSpPr>
          <p:nvPr>
            <p:ph idx="1"/>
          </p:nvPr>
        </p:nvSpPr>
        <p:spPr>
          <a:xfrm>
            <a:off x="457200" y="1600201"/>
            <a:ext cx="2170584" cy="3629000"/>
          </a:xfrm>
        </p:spPr>
        <p:txBody>
          <a:bodyPr/>
          <a:lstStyle/>
          <a:p>
            <a:endParaRPr lang="nl-BE" dirty="0"/>
          </a:p>
        </p:txBody>
      </p:sp>
      <p:sp>
        <p:nvSpPr>
          <p:cNvPr id="21" name="Tijdelijke aanduiding voor dianummer 20"/>
          <p:cNvSpPr>
            <a:spLocks noGrp="1"/>
          </p:cNvSpPr>
          <p:nvPr>
            <p:ph type="sldNum" sz="quarter" idx="12"/>
          </p:nvPr>
        </p:nvSpPr>
        <p:spPr/>
        <p:txBody>
          <a:bodyPr/>
          <a:lstStyle/>
          <a:p>
            <a:fld id="{18AA6778-25CD-424D-81BF-4C20BA2321B5}" type="slidenum">
              <a:rPr lang="nl-BE" smtClean="0">
                <a:solidFill>
                  <a:schemeClr val="tx1">
                    <a:lumMod val="75000"/>
                    <a:lumOff val="25000"/>
                  </a:schemeClr>
                </a:solidFill>
              </a:rPr>
              <a:t>9</a:t>
            </a:fld>
            <a:endParaRPr lang="nl-BE" dirty="0">
              <a:solidFill>
                <a:schemeClr val="tx1">
                  <a:lumMod val="75000"/>
                  <a:lumOff val="25000"/>
                </a:schemeClr>
              </a:solidFill>
            </a:endParaRPr>
          </a:p>
        </p:txBody>
      </p:sp>
      <p:sp>
        <p:nvSpPr>
          <p:cNvPr id="14" name="Rechthoek 13"/>
          <p:cNvSpPr/>
          <p:nvPr/>
        </p:nvSpPr>
        <p:spPr>
          <a:xfrm>
            <a:off x="3285698" y="3845431"/>
            <a:ext cx="1773242"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000" b="1" dirty="0">
                <a:ln w="11430">
                  <a:solidFill>
                    <a:srgbClr val="FFFF00"/>
                  </a:solidFill>
                </a:ln>
                <a:solidFill>
                  <a:srgbClr val="FFFF00"/>
                </a:solidFill>
                <a:effectLst>
                  <a:outerShdw blurRad="80000" dist="40000" dir="5040000" algn="tl">
                    <a:srgbClr val="000000">
                      <a:alpha val="30000"/>
                    </a:srgbClr>
                  </a:outerShdw>
                </a:effectLst>
                <a:latin typeface="UGent Panno Text" panose="02000506040000040003" pitchFamily="2" charset="0"/>
              </a:rPr>
              <a:t>Odysseus</a:t>
            </a:r>
          </a:p>
        </p:txBody>
      </p:sp>
      <p:sp>
        <p:nvSpPr>
          <p:cNvPr id="18" name="Rechthoek 17"/>
          <p:cNvSpPr/>
          <p:nvPr/>
        </p:nvSpPr>
        <p:spPr>
          <a:xfrm>
            <a:off x="6827901" y="1578869"/>
            <a:ext cx="1600118" cy="52322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nl-NL" sz="2800" b="1" dirty="0" err="1">
                <a:ln>
                  <a:solidFill>
                    <a:schemeClr val="tx2"/>
                  </a:solidFill>
                </a:ln>
                <a:solidFill>
                  <a:schemeClr val="tx2"/>
                </a:solidFill>
                <a:effectLst/>
                <a:latin typeface="UGent Panno Text" panose="02000506040000040003" pitchFamily="2" charset="0"/>
              </a:rPr>
              <a:t>Telemachus</a:t>
            </a:r>
            <a:endParaRPr lang="nl-NL" sz="2800" b="1" dirty="0">
              <a:ln>
                <a:solidFill>
                  <a:schemeClr val="tx2"/>
                </a:solidFill>
              </a:ln>
              <a:solidFill>
                <a:schemeClr val="tx2"/>
              </a:solidFill>
              <a:effectLst/>
              <a:latin typeface="UGent Panno Text" panose="02000506040000040003" pitchFamily="2" charset="0"/>
            </a:endParaRPr>
          </a:p>
        </p:txBody>
      </p:sp>
      <p:sp>
        <p:nvSpPr>
          <p:cNvPr id="6" name="Wolkvormig bijschrift 5"/>
          <p:cNvSpPr/>
          <p:nvPr/>
        </p:nvSpPr>
        <p:spPr>
          <a:xfrm>
            <a:off x="6084168" y="1203059"/>
            <a:ext cx="2878763" cy="3738109"/>
          </a:xfrm>
          <a:prstGeom prst="cloudCallout">
            <a:avLst>
              <a:gd name="adj1" fmla="val -79547"/>
              <a:gd name="adj2" fmla="val 5527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Afbeelding 19"/>
          <p:cNvPicPr>
            <a:picLocks noChangeAspect="1"/>
          </p:cNvPicPr>
          <p:nvPr/>
        </p:nvPicPr>
        <p:blipFill>
          <a:blip r:embed="rId4">
            <a:duotone>
              <a:prstClr val="black"/>
              <a:srgbClr val="FFFF00">
                <a:tint val="45000"/>
                <a:satMod val="400000"/>
              </a:srgbClr>
            </a:duotone>
          </a:blip>
          <a:stretch>
            <a:fillRect/>
          </a:stretch>
        </p:blipFill>
        <p:spPr>
          <a:xfrm>
            <a:off x="3096193" y="4392245"/>
            <a:ext cx="2091948" cy="2465755"/>
          </a:xfrm>
          <a:prstGeom prst="rect">
            <a:avLst/>
          </a:prstGeom>
          <a:ln>
            <a:noFill/>
          </a:ln>
          <a:effectLst>
            <a:softEdge rad="112500"/>
          </a:effectLst>
        </p:spPr>
      </p:pic>
      <p:pic>
        <p:nvPicPr>
          <p:cNvPr id="22" name="Picture 2" descr="Emoticons, Happy Faces, Covid-19 Mask, Smiley, Emoji">
            <a:extLst>
              <a:ext uri="{FF2B5EF4-FFF2-40B4-BE49-F238E27FC236}">
                <a16:creationId xmlns:a16="http://schemas.microsoft.com/office/drawing/2014/main" id="{9AE85A22-45D2-42B2-B97E-C158E45673B0}"/>
              </a:ext>
            </a:extLst>
          </p:cNvPr>
          <p:cNvPicPr>
            <a:picLocks noChangeAspect="1" noChangeArrowheads="1"/>
          </p:cNvPicPr>
          <p:nvPr/>
        </p:nvPicPr>
        <p:blipFill rotWithShape="1">
          <a:blip r:embed="rId5" cstate="print">
            <a:duotone>
              <a:prstClr val="black"/>
              <a:srgbClr val="FFFF00">
                <a:tint val="45000"/>
                <a:satMod val="400000"/>
              </a:srgbClr>
            </a:duotone>
            <a:extLst>
              <a:ext uri="{28A0092B-C50C-407E-A947-70E740481C1C}">
                <a14:useLocalDpi xmlns:a14="http://schemas.microsoft.com/office/drawing/2010/main" val="0"/>
              </a:ext>
            </a:extLst>
          </a:blip>
          <a:srcRect l="19943" t="59398" r="60685" b="20987"/>
          <a:stretch/>
        </p:blipFill>
        <p:spPr bwMode="auto">
          <a:xfrm>
            <a:off x="5324114" y="4575064"/>
            <a:ext cx="546556" cy="546556"/>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a:extLst>
              <a:ext uri="{FF2B5EF4-FFF2-40B4-BE49-F238E27FC236}">
                <a16:creationId xmlns:a16="http://schemas.microsoft.com/office/drawing/2014/main" id="{E8AC18BE-37C0-4AE5-8D59-D149F4C20892}"/>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6802432" y="1958022"/>
            <a:ext cx="1693661" cy="2617042"/>
          </a:xfrm>
          <a:prstGeom prst="rect">
            <a:avLst/>
          </a:prstGeom>
          <a:ln>
            <a:noFill/>
          </a:ln>
          <a:effectLst>
            <a:softEdge rad="112500"/>
          </a:effectLst>
        </p:spPr>
      </p:pic>
    </p:spTree>
    <p:extLst>
      <p:ext uri="{BB962C8B-B14F-4D97-AF65-F5344CB8AC3E}">
        <p14:creationId xmlns:p14="http://schemas.microsoft.com/office/powerpoint/2010/main" val="141193332"/>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2349</TotalTime>
  <Words>3637</Words>
  <Application>Microsoft Office PowerPoint</Application>
  <PresentationFormat>Diavoorstelling (4:3)</PresentationFormat>
  <Paragraphs>282</Paragraphs>
  <Slides>35</Slides>
  <Notes>35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35</vt:i4>
      </vt:variant>
    </vt:vector>
  </HeadingPairs>
  <TitlesOfParts>
    <vt:vector size="42" baseType="lpstr">
      <vt:lpstr>Arial</vt:lpstr>
      <vt:lpstr>Baskerville Old Face</vt:lpstr>
      <vt:lpstr>Calibri</vt:lpstr>
      <vt:lpstr>Courier New</vt:lpstr>
      <vt:lpstr>UGent Panno Text</vt:lpstr>
      <vt:lpstr>Wingdings</vt:lpstr>
      <vt:lpstr>Kantoorthema</vt:lpstr>
      <vt:lpstr>PowerPoint-presentatie</vt:lpstr>
      <vt:lpstr>PowerPoint-presentatie</vt:lpstr>
      <vt:lpstr>3000 jaar geleden…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Tine Scheijnen</dc:creator>
  <cp:lastModifiedBy>Tine Scheijnen</cp:lastModifiedBy>
  <cp:revision>110</cp:revision>
  <cp:lastPrinted>2018-04-26T09:25:05Z</cp:lastPrinted>
  <dcterms:created xsi:type="dcterms:W3CDTF">2018-04-18T09:09:44Z</dcterms:created>
  <dcterms:modified xsi:type="dcterms:W3CDTF">2024-01-15T11:21:29Z</dcterms:modified>
</cp:coreProperties>
</file>